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6" r:id="rId13"/>
    <p:sldId id="273" r:id="rId14"/>
    <p:sldId id="281" r:id="rId15"/>
    <p:sldId id="267" r:id="rId16"/>
    <p:sldId id="274" r:id="rId17"/>
    <p:sldId id="268" r:id="rId18"/>
    <p:sldId id="277" r:id="rId19"/>
    <p:sldId id="278" r:id="rId20"/>
    <p:sldId id="279" r:id="rId21"/>
    <p:sldId id="280" r:id="rId22"/>
    <p:sldId id="269" r:id="rId23"/>
    <p:sldId id="271" r:id="rId24"/>
    <p:sldId id="270" r:id="rId25"/>
  </p:sldIdLst>
  <p:sldSz cx="12192000" cy="6858000"/>
  <p:notesSz cx="6400800" cy="117363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FFFFF"/>
    <a:srgbClr val="008CC8"/>
    <a:srgbClr val="FF0000"/>
    <a:srgbClr val="CC0000"/>
    <a:srgbClr val="E30613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85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85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26FBEBC-3604-495A-B788-4CE84CC6977E}" type="datetimeFigureOut">
              <a:rPr lang="de-CH" smtClean="0"/>
              <a:t>28.01.2025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320675" y="1466850"/>
            <a:ext cx="7042150" cy="3962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40080" y="5648137"/>
            <a:ext cx="5120640" cy="4621203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1147534"/>
            <a:ext cx="2773680" cy="58885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625639" y="11147534"/>
            <a:ext cx="2773680" cy="58885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AD40141-E05A-4F18-AAD4-832ECE7ED18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810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 Sta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BDBF8F2-1565-44A8-85B5-54222C567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B2838B9-36EF-4EA6-8422-192890391F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6381" y="1577340"/>
            <a:ext cx="2459238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A2A2E0A-A6F8-4837-8DC4-A8E5E2E6A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906" y="2159373"/>
            <a:ext cx="11270051" cy="425285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Zitattextebene</a:t>
            </a:r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04064-6382-482C-92C4-0D9F1F42B11F}"/>
              </a:ext>
            </a:extLst>
          </p:cNvPr>
          <p:cNvSpPr txBox="1"/>
          <p:nvPr userDrawn="1"/>
        </p:nvSpPr>
        <p:spPr>
          <a:xfrm>
            <a:off x="455906" y="257294"/>
            <a:ext cx="1457345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800" cap="all" baseline="0" dirty="0">
                <a:solidFill>
                  <a:schemeClr val="accent2"/>
                </a:solidFill>
              </a:rPr>
              <a:t>Swiss Ice Hockey </a:t>
            </a:r>
            <a:r>
              <a:rPr lang="de-CH" sz="800" cap="all" baseline="0" dirty="0" err="1">
                <a:solidFill>
                  <a:schemeClr val="accent2"/>
                </a:solidFill>
              </a:rPr>
              <a:t>Federation</a:t>
            </a:r>
            <a:endParaRPr lang="de-CH" sz="800" cap="all" baseline="0" dirty="0">
              <a:solidFill>
                <a:schemeClr val="accent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9037A-0E9C-4B76-9C4A-51BCEB85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1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A2A2E0A-A6F8-4837-8DC4-A8E5E2E6A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04064-6382-482C-92C4-0D9F1F42B11F}"/>
              </a:ext>
            </a:extLst>
          </p:cNvPr>
          <p:cNvSpPr txBox="1"/>
          <p:nvPr userDrawn="1"/>
        </p:nvSpPr>
        <p:spPr>
          <a:xfrm>
            <a:off x="455906" y="257294"/>
            <a:ext cx="1457345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800" cap="all" baseline="0" dirty="0">
                <a:solidFill>
                  <a:schemeClr val="accent2"/>
                </a:solidFill>
              </a:rPr>
              <a:t>Swiss Ice Hockey </a:t>
            </a:r>
            <a:r>
              <a:rPr lang="de-CH" sz="800" cap="all" baseline="0" dirty="0" err="1">
                <a:solidFill>
                  <a:schemeClr val="accent2"/>
                </a:solidFill>
              </a:rPr>
              <a:t>Federation</a:t>
            </a:r>
            <a:endParaRPr lang="de-CH" sz="800" cap="all" baseline="0" dirty="0">
              <a:solidFill>
                <a:schemeClr val="accent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9037A-0E9C-4B76-9C4A-51BCEB85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99E0954-F014-4A61-8056-BFA9A1C269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906" y="2159373"/>
            <a:ext cx="11270051" cy="425285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01321" y="3511080"/>
            <a:ext cx="4834369" cy="2508540"/>
          </a:xfrm>
          <a:prstGeom prst="roundRect">
            <a:avLst>
              <a:gd name="adj" fmla="val 16667"/>
            </a:avLst>
          </a:prstGeom>
          <a:solidFill>
            <a:srgbClr val="E60000">
              <a:alpha val="80000"/>
            </a:srgbClr>
          </a:solidFill>
        </p:spPr>
        <p:txBody>
          <a:bodyPr lIns="180000" tIns="180000" rIns="180000" bIns="180000" anchor="ctr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Zitattextebene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125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2DF361-FA89-4193-876B-84F1DCE6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0" name="Medienplatzhalter 9">
            <a:extLst>
              <a:ext uri="{FF2B5EF4-FFF2-40B4-BE49-F238E27FC236}">
                <a16:creationId xmlns:a16="http://schemas.microsoft.com/office/drawing/2014/main" id="{488ECF6B-D8FB-4F98-A164-436367CF603A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  <a:ln w="76200" cap="sq">
            <a:noFill/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6460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D973F81-B3B6-4A3C-8DB6-1EC843E29866}"/>
              </a:ext>
            </a:extLst>
          </p:cNvPr>
          <p:cNvSpPr/>
          <p:nvPr userDrawn="1"/>
        </p:nvSpPr>
        <p:spPr>
          <a:xfrm>
            <a:off x="262890" y="160020"/>
            <a:ext cx="2057400" cy="617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705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BDBF8F2-1565-44A8-85B5-54222C567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D3891F-1E5F-4619-8000-97348B97A14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140948" y="5568389"/>
            <a:ext cx="1910104" cy="365125"/>
          </a:xfrm>
        </p:spPr>
        <p:txBody>
          <a:bodyPr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endParaRPr lang="de-CH"/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AAA310D4-4DD4-4AE9-A784-BFF9531E0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6" y="2814310"/>
            <a:ext cx="11280188" cy="549466"/>
          </a:xfrm>
        </p:spPr>
        <p:txBody>
          <a:bodyPr anchor="b">
            <a:noAutofit/>
          </a:bodyPr>
          <a:lstStyle>
            <a:lvl1pPr algn="ctr">
              <a:lnSpc>
                <a:spcPts val="44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6254C043-0D70-4816-89EF-FEACF68415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3371851"/>
            <a:ext cx="11280188" cy="549466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ts val="4400"/>
              </a:lnSpc>
              <a:buNone/>
              <a:defRPr lang="de-CH" sz="40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3C6331-10AC-4C38-A7DD-38FE73926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8159" y="838380"/>
            <a:ext cx="835683" cy="12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5D40654A-916A-4594-8AEB-B1E7C3B3C289}"/>
              </a:ext>
            </a:extLst>
          </p:cNvPr>
          <p:cNvSpPr/>
          <p:nvPr userDrawn="1"/>
        </p:nvSpPr>
        <p:spPr>
          <a:xfrm>
            <a:off x="285750" y="91440"/>
            <a:ext cx="1771650" cy="596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F38123-9003-420F-B1F4-533AAED93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2CF436C3-4967-40D7-A8FC-C9EA9214E5CD}"/>
              </a:ext>
            </a:extLst>
          </p:cNvPr>
          <p:cNvSpPr/>
          <p:nvPr/>
        </p:nvSpPr>
        <p:spPr>
          <a:xfrm rot="5400000">
            <a:off x="915900" y="-228301"/>
            <a:ext cx="5482800" cy="7314600"/>
          </a:xfrm>
          <a:custGeom>
            <a:avLst/>
            <a:gdLst>
              <a:gd name="connsiteX0" fmla="*/ 0 w 5482800"/>
              <a:gd name="connsiteY0" fmla="*/ 7314600 h 7314600"/>
              <a:gd name="connsiteX1" fmla="*/ 0 w 5482800"/>
              <a:gd name="connsiteY1" fmla="*/ 388073 h 7314600"/>
              <a:gd name="connsiteX2" fmla="*/ 388073 w 5482800"/>
              <a:gd name="connsiteY2" fmla="*/ 0 h 7314600"/>
              <a:gd name="connsiteX3" fmla="*/ 5094727 w 5482800"/>
              <a:gd name="connsiteY3" fmla="*/ 0 h 7314600"/>
              <a:gd name="connsiteX4" fmla="*/ 5482800 w 5482800"/>
              <a:gd name="connsiteY4" fmla="*/ 388073 h 7314600"/>
              <a:gd name="connsiteX5" fmla="*/ 5482800 w 5482800"/>
              <a:gd name="connsiteY5" fmla="*/ 7314600 h 73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2800" h="7314600">
                <a:moveTo>
                  <a:pt x="0" y="7314600"/>
                </a:moveTo>
                <a:lnTo>
                  <a:pt x="0" y="388073"/>
                </a:lnTo>
                <a:cubicBezTo>
                  <a:pt x="0" y="173746"/>
                  <a:pt x="173746" y="0"/>
                  <a:pt x="388073" y="0"/>
                </a:cubicBezTo>
                <a:lnTo>
                  <a:pt x="5094727" y="0"/>
                </a:lnTo>
                <a:cubicBezTo>
                  <a:pt x="5309054" y="0"/>
                  <a:pt x="5482800" y="173746"/>
                  <a:pt x="5482800" y="388073"/>
                </a:cubicBezTo>
                <a:lnTo>
                  <a:pt x="5482800" y="7314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EAD321A1-A87D-41CA-841A-B6DB9DE37FAB}"/>
              </a:ext>
            </a:extLst>
          </p:cNvPr>
          <p:cNvSpPr/>
          <p:nvPr userDrawn="1"/>
        </p:nvSpPr>
        <p:spPr>
          <a:xfrm>
            <a:off x="0" y="687599"/>
            <a:ext cx="7314600" cy="5482800"/>
          </a:xfrm>
          <a:custGeom>
            <a:avLst/>
            <a:gdLst>
              <a:gd name="connsiteX0" fmla="*/ 0 w 7314600"/>
              <a:gd name="connsiteY0" fmla="*/ 0 h 5482800"/>
              <a:gd name="connsiteX1" fmla="*/ 6926527 w 7314600"/>
              <a:gd name="connsiteY1" fmla="*/ 0 h 5482800"/>
              <a:gd name="connsiteX2" fmla="*/ 7314600 w 7314600"/>
              <a:gd name="connsiteY2" fmla="*/ 388073 h 5482800"/>
              <a:gd name="connsiteX3" fmla="*/ 7314600 w 7314600"/>
              <a:gd name="connsiteY3" fmla="*/ 5094727 h 5482800"/>
              <a:gd name="connsiteX4" fmla="*/ 6926527 w 7314600"/>
              <a:gd name="connsiteY4" fmla="*/ 5482800 h 5482800"/>
              <a:gd name="connsiteX5" fmla="*/ 0 w 7314600"/>
              <a:gd name="connsiteY5" fmla="*/ 5482800 h 54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4600" h="5482800">
                <a:moveTo>
                  <a:pt x="0" y="0"/>
                </a:moveTo>
                <a:lnTo>
                  <a:pt x="6926527" y="0"/>
                </a:lnTo>
                <a:cubicBezTo>
                  <a:pt x="7140854" y="0"/>
                  <a:pt x="7314600" y="173746"/>
                  <a:pt x="7314600" y="388073"/>
                </a:cubicBezTo>
                <a:lnTo>
                  <a:pt x="7314600" y="5094727"/>
                </a:lnTo>
                <a:cubicBezTo>
                  <a:pt x="7314600" y="5309054"/>
                  <a:pt x="7140854" y="5482800"/>
                  <a:pt x="6926527" y="5482800"/>
                </a:cubicBezTo>
                <a:lnTo>
                  <a:pt x="0" y="5482800"/>
                </a:lnTo>
                <a:close/>
              </a:path>
            </a:pathLst>
          </a:custGeom>
          <a:blipFill dpi="0" rotWithShape="1">
            <a:blip r:embed="rId3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0000" contrast="50000"/>
                      </a14:imgEffect>
                    </a14:imgLayer>
                  </a14:imgProps>
                </a:ext>
              </a:extLst>
            </a:blip>
            <a:srcRect/>
            <a:stretch>
              <a:fillRect l="-3" t="-12541" r="-66681" b="-125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9B0FCD-D26A-410C-8C18-812E7025AE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9800" y="2653773"/>
            <a:ext cx="1029600" cy="1550454"/>
          </a:xfrm>
          <a:prstGeom prst="rect">
            <a:avLst/>
          </a:prstGeom>
        </p:spPr>
      </p:pic>
      <p:sp>
        <p:nvSpPr>
          <p:cNvPr id="37" name="Titel 6">
            <a:extLst>
              <a:ext uri="{FF2B5EF4-FFF2-40B4-BE49-F238E27FC236}">
                <a16:creationId xmlns:a16="http://schemas.microsoft.com/office/drawing/2014/main" id="{D9B2831A-0C0E-4A51-BAA7-23FB27D8135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7599" y="2653773"/>
            <a:ext cx="5424599" cy="1550453"/>
          </a:xfrm>
        </p:spPr>
        <p:txBody>
          <a:bodyPr anchor="ctr">
            <a:noAutofit/>
          </a:bodyPr>
          <a:lstStyle>
            <a:lvl1pPr algn="ctr">
              <a:lnSpc>
                <a:spcPts val="44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8777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DC2AAE8-198D-4C84-9552-D8754F99D1A6}"/>
              </a:ext>
            </a:extLst>
          </p:cNvPr>
          <p:cNvSpPr/>
          <p:nvPr userDrawn="1"/>
        </p:nvSpPr>
        <p:spPr>
          <a:xfrm>
            <a:off x="308610" y="285750"/>
            <a:ext cx="1691640" cy="36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3D6B384-883F-4D5C-B51F-3CD896174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906" y="2159373"/>
            <a:ext cx="11270051" cy="4252856"/>
          </a:xfrm>
        </p:spPr>
        <p:txBody>
          <a:bodyPr/>
          <a:lstStyle>
            <a:lvl1pPr marL="180000" indent="-36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cap="all" baseline="0"/>
            </a:lvl1pPr>
            <a:lvl2pPr marL="54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cap="all" baseline="0"/>
            </a:lvl2pPr>
            <a:lvl3pPr>
              <a:defRPr sz="2800" cap="all" baseline="0"/>
            </a:lvl3pPr>
            <a:lvl4pPr>
              <a:defRPr sz="2800" cap="all" baseline="0"/>
            </a:lvl4pPr>
            <a:lvl5pPr>
              <a:defRPr sz="2800" cap="all" baseline="0"/>
            </a:lvl5pPr>
          </a:lstStyle>
          <a:p>
            <a:pPr lvl="0"/>
            <a:r>
              <a:rPr lang="de-DE" dirty="0" err="1"/>
              <a:t>Unterttiel</a:t>
            </a:r>
            <a:r>
              <a:rPr lang="de-DE" dirty="0"/>
              <a:t> 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F1388-546C-42D0-8CBF-76012DF5CC04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0186BE8C-1D9E-40D4-AEF0-EC4CED8FE3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3661" y="590037"/>
            <a:ext cx="572296" cy="8618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2741323-A3AE-4246-95B4-5CEC6155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6134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F1388-546C-42D0-8CBF-76012DF5CC04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B15E2DC6-5DD4-4646-8E03-01D24F03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640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06" y="2159373"/>
            <a:ext cx="11270051" cy="425285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F1388-546C-42D0-8CBF-76012DF5CC04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B15E2DC6-5DD4-4646-8E03-01D24F03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362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3,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C200B0C-AF91-47C5-B861-4E273EC762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54785" y="2159373"/>
            <a:ext cx="7471173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F967A-44BB-4F7C-8A60-1F4E85F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0F50057-4B40-4735-9E8D-F2F0C0AC4D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A36B95DD-045F-41DD-9C7E-674E483B7190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16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C200B0C-AF91-47C5-B861-4E273EC762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54785" y="2159373"/>
            <a:ext cx="3672000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F967A-44BB-4F7C-8A60-1F4E85F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95E6FD9-C195-4915-82A9-5A9D703903F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53958" y="2159373"/>
            <a:ext cx="3672000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BA7E872-932B-4241-BD02-830B25DBD9E1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1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F967A-44BB-4F7C-8A60-1F4E85F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BA7E872-932B-4241-BD02-830B25DBD9E1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8DA66A-E50C-4A37-B0D1-BF833E845F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5613" y="2159373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3E18D86-727B-4450-B049-DD9BF372F9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5613" y="4360229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DC5031F7-7361-49DF-AB66-46E578040F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54784" y="2159373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D7852B09-6865-4C9D-9316-E5095DE8AA3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54784" y="4360229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C9D1691-A0A1-40C1-B1BF-6EF215E7F7F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53955" y="2159373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50985F1C-2686-4AD4-8143-50018BAD6D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53955" y="4360229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536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09BCBB2-821D-42A5-A80E-C77053068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F5C59F-0BB3-4E79-A0E5-9127F2AC0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906" y="2159373"/>
            <a:ext cx="11270052" cy="4252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5D824A-FD57-4EFD-9D1D-B90BBF33D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5906" y="6980157"/>
            <a:ext cx="19101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C662EB-E4CD-46D2-9ED4-A3F991EE2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570" y="257294"/>
            <a:ext cx="928612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800" b="1" cap="all" baseline="0">
                <a:solidFill>
                  <a:schemeClr val="tx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316BCA-4481-488E-BE95-176F53FC1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690" y="257294"/>
            <a:ext cx="4902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00000"/>
              </a:lnSpc>
              <a:spcBef>
                <a:spcPts val="0"/>
              </a:spcBef>
              <a:defRPr sz="800" b="1">
                <a:solidFill>
                  <a:schemeClr val="accent1"/>
                </a:solidFill>
              </a:defRPr>
            </a:lvl1pPr>
          </a:lstStyle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185763A-EDFD-40F6-B7BA-0820AB8277EB}"/>
              </a:ext>
            </a:extLst>
          </p:cNvPr>
          <p:cNvSpPr txBox="1"/>
          <p:nvPr userDrawn="1"/>
        </p:nvSpPr>
        <p:spPr>
          <a:xfrm>
            <a:off x="455906" y="257294"/>
            <a:ext cx="1457345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800" cap="all" baseline="0" dirty="0">
                <a:solidFill>
                  <a:schemeClr val="accent2"/>
                </a:solidFill>
              </a:rPr>
              <a:t>Swiss Ice Hockey </a:t>
            </a:r>
            <a:r>
              <a:rPr lang="de-CH" sz="800" cap="all" baseline="0" dirty="0" err="1">
                <a:solidFill>
                  <a:schemeClr val="accent2"/>
                </a:solidFill>
              </a:rPr>
              <a:t>Federation</a:t>
            </a:r>
            <a:endParaRPr lang="de-CH" sz="800" cap="all" baseline="0" dirty="0">
              <a:solidFill>
                <a:schemeClr val="accent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B39B1F-FA15-436F-9A89-C31CC6250F2B}"/>
              </a:ext>
            </a:extLst>
          </p:cNvPr>
          <p:cNvSpPr txBox="1"/>
          <p:nvPr userDrawn="1"/>
        </p:nvSpPr>
        <p:spPr>
          <a:xfrm>
            <a:off x="455906" y="1291590"/>
            <a:ext cx="11270052" cy="4118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728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9" r:id="rId4"/>
    <p:sldLayoutId id="2147483650" r:id="rId5"/>
    <p:sldLayoutId id="2147483661" r:id="rId6"/>
    <p:sldLayoutId id="2147483651" r:id="rId7"/>
    <p:sldLayoutId id="2147483663" r:id="rId8"/>
    <p:sldLayoutId id="2147483665" r:id="rId9"/>
    <p:sldLayoutId id="2147483660" r:id="rId10"/>
    <p:sldLayoutId id="2147483666" r:id="rId11"/>
    <p:sldLayoutId id="2147483662" r:id="rId12"/>
    <p:sldLayoutId id="2147483657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 userDrawn="1">
          <p15:clr>
            <a:srgbClr val="F26B43"/>
          </p15:clr>
        </p15:guide>
        <p15:guide id="2" pos="287" userDrawn="1">
          <p15:clr>
            <a:srgbClr val="F26B43"/>
          </p15:clr>
        </p15:guide>
        <p15:guide id="3" orient="horz" pos="759" userDrawn="1">
          <p15:clr>
            <a:srgbClr val="F26B43"/>
          </p15:clr>
        </p15:guide>
        <p15:guide id="4" pos="7388" userDrawn="1">
          <p15:clr>
            <a:srgbClr val="F26B43"/>
          </p15:clr>
        </p15:guide>
        <p15:guide id="5" orient="horz" pos="1359" userDrawn="1">
          <p15:clr>
            <a:srgbClr val="F26B43"/>
          </p15:clr>
        </p15:guide>
        <p15:guide id="6" orient="horz" pos="1003" userDrawn="1">
          <p15:clr>
            <a:srgbClr val="F26B43"/>
          </p15:clr>
        </p15:guide>
        <p15:guide id="7" orient="horz" pos="40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hf.ch/de/development/" TargetMode="External"/><Relationship Id="rId2" Type="http://schemas.openxmlformats.org/officeDocument/2006/relationships/hyperlink" Target="mailto:Coach@sihf.ch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29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D4588E-2415-0C0A-0BFB-BAE1B741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Aufgaben</a:t>
            </a:r>
          </a:p>
        </p:txBody>
      </p:sp>
    </p:spTree>
    <p:extLst>
      <p:ext uri="{BB962C8B-B14F-4D97-AF65-F5344CB8AC3E}">
        <p14:creationId xmlns:p14="http://schemas.microsoft.com/office/powerpoint/2010/main" val="1897392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D91D856-D72D-7933-C34D-1647918A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11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0FB2FC-5306-2423-FB5F-F4625CC95A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Deine aufgaben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E7F611-63C7-6D8C-C06C-315D593E64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2" y="2159373"/>
            <a:ext cx="7180429" cy="42528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Unterstützt und leitet Teams, um Fähigkeiten zu verbessern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Sie ermöglichen Spieler/innen ihre Ziele zu erreichen und optimale Leistungen zu erbringen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Feedback für eine gute Entwicklung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Planung und Durchführung des Trainings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Coaching im Spiel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Vorbildfunktion und Wertevermittlung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Förderung und Entwicklung der Persönlichkeit der Spieler/innen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Bildet sich stetig weiter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Organisation und Administration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CH" sz="1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D431330-3F33-DFD8-8716-1D41DF0C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/>
              <a:t>Frauen Webinar</a:t>
            </a:r>
          </a:p>
        </p:txBody>
      </p:sp>
      <p:pic>
        <p:nvPicPr>
          <p:cNvPr id="21" name="Grafik 20" descr="Ein Bild, das Kleidung, Person, Menschliches Gesicht, Schlittschuhlaufen enthält.&#10;&#10;Automatisch generierte Beschreibung">
            <a:extLst>
              <a:ext uri="{FF2B5EF4-FFF2-40B4-BE49-F238E27FC236}">
                <a16:creationId xmlns:a16="http://schemas.microsoft.com/office/drawing/2014/main" id="{165137F9-D8C6-BCE0-BF3C-45476027F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30002" b="-2"/>
          <a:stretch/>
        </p:blipFill>
        <p:spPr>
          <a:xfrm>
            <a:off x="8053958" y="2159373"/>
            <a:ext cx="3672000" cy="425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21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C4D8F-B7E6-9540-3367-EFD99485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Anforderungen</a:t>
            </a:r>
          </a:p>
        </p:txBody>
      </p:sp>
    </p:spTree>
    <p:extLst>
      <p:ext uri="{BB962C8B-B14F-4D97-AF65-F5344CB8AC3E}">
        <p14:creationId xmlns:p14="http://schemas.microsoft.com/office/powerpoint/2010/main" val="164702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7D33FCD-1F4B-B644-E3B3-945DDA90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41AEC-0D38-3567-49D5-8490D9141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200" dirty="0"/>
              <a:t>Anforderungen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25A0A7-DB45-2874-46FE-BBEF1BA7DB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1778964"/>
          </a:xfrm>
        </p:spPr>
        <p:txBody>
          <a:bodyPr/>
          <a:lstStyle/>
          <a:p>
            <a:r>
              <a:rPr lang="de-CH" b="1" dirty="0"/>
              <a:t>Unter 18-Jährig: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14/18 Coach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Interesse an der Erfassungsstufe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Mind. 14 Jahre alt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/>
          </a:p>
          <a:p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6D3C3F-C7A6-91B2-A5BD-438089714C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54785" y="2159373"/>
            <a:ext cx="3672000" cy="1778964"/>
          </a:xfrm>
        </p:spPr>
        <p:txBody>
          <a:bodyPr/>
          <a:lstStyle/>
          <a:p>
            <a:r>
              <a:rPr lang="de-CH" b="1" dirty="0"/>
              <a:t>Über 18-Jährig: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Leiterkurs Eishockey Kinder / Jugendlich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Min. 18 Jahre alt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4645F51-7B63-2FC3-045F-63FD7312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Frauen Webinar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A2DBDE5-CB57-9113-8582-86220F307E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53958" y="2159373"/>
            <a:ext cx="3672000" cy="1778964"/>
          </a:xfrm>
        </p:spPr>
        <p:txBody>
          <a:bodyPr/>
          <a:lstStyle/>
          <a:p>
            <a:r>
              <a:rPr lang="de-CH" b="1" dirty="0"/>
              <a:t>Fördertrainerin: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Mind. 80 A-Nationalmannschaftsspiele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Mind. 18 Jahre alt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BF5E9ED-0CE7-C7B1-A62E-E47953AD9D4C}"/>
              </a:ext>
            </a:extLst>
          </p:cNvPr>
          <p:cNvSpPr txBox="1"/>
          <p:nvPr/>
        </p:nvSpPr>
        <p:spPr>
          <a:xfrm>
            <a:off x="455613" y="4819291"/>
            <a:ext cx="4324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Motiviert mit Menschen zu arbeiten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Empathie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Basiskenntnisse des Eishockeys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Zuverlässigkeit</a:t>
            </a:r>
          </a:p>
        </p:txBody>
      </p:sp>
    </p:spTree>
    <p:extLst>
      <p:ext uri="{BB962C8B-B14F-4D97-AF65-F5344CB8AC3E}">
        <p14:creationId xmlns:p14="http://schemas.microsoft.com/office/powerpoint/2010/main" val="40783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93CD657-E434-8DB3-F384-42E7E992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14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AA5579-0260-01C9-85AD-ACF4D833A6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Frauen Webinar</a:t>
            </a:r>
            <a:endParaRPr lang="de-CH" sz="220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863E9C9-4F82-CD26-A0CE-17106C8A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/>
              <a:t>Frauen Webinar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2453C2-064A-D8CA-C54E-7A7F203C3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69" r="-3" b="2920"/>
          <a:stretch/>
        </p:blipFill>
        <p:spPr>
          <a:xfrm>
            <a:off x="455906" y="2159373"/>
            <a:ext cx="5539775" cy="4252856"/>
          </a:xfrm>
          <a:prstGeom prst="rect">
            <a:avLst/>
          </a:prstGeom>
          <a:noFill/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FBDE6F6-5AAD-301F-863F-175336DB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681" y="2159374"/>
            <a:ext cx="6148081" cy="3203202"/>
          </a:xfrm>
          <a:prstGeom prst="rect">
            <a:avLst/>
          </a:prstGeom>
        </p:spPr>
      </p:pic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F8246FB2-22EE-4A59-836F-4ACBBBB550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67967"/>
              </p:ext>
            </p:extLst>
          </p:nvPr>
        </p:nvGraphicFramePr>
        <p:xfrm>
          <a:off x="10779125" y="1058863"/>
          <a:ext cx="9144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649" imgH="792535" progId="Acrobat.Document.DC">
                  <p:embed/>
                </p:oleObj>
              </mc:Choice>
              <mc:Fallback>
                <p:oleObj name="Acrobat Document" showAsIcon="1" r:id="rId4" imgW="914649" imgH="79253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79125" y="1058863"/>
                        <a:ext cx="914400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3986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55AE0-380A-40C9-65E0-858EB00C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Stärken</a:t>
            </a:r>
          </a:p>
        </p:txBody>
      </p:sp>
    </p:spTree>
    <p:extLst>
      <p:ext uri="{BB962C8B-B14F-4D97-AF65-F5344CB8AC3E}">
        <p14:creationId xmlns:p14="http://schemas.microsoft.com/office/powerpoint/2010/main" val="2142192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17C3EF3-A9D6-5156-72FF-7E84EB8A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16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B5BFD2-5924-E2EC-5D4C-5EA4BE9A5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Stärken der Frauen</a:t>
            </a:r>
          </a:p>
        </p:txBody>
      </p:sp>
      <p:pic>
        <p:nvPicPr>
          <p:cNvPr id="7" name="Grafik 6" descr="Ein Bild, das Person, Kleidung, Helm, Hockey enthält.&#10;&#10;Automatisch generierte Beschreibung">
            <a:extLst>
              <a:ext uri="{FF2B5EF4-FFF2-40B4-BE49-F238E27FC236}">
                <a16:creationId xmlns:a16="http://schemas.microsoft.com/office/drawing/2014/main" id="{D34FB3AA-BDCE-7C29-795B-6581295AB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12" y="2159373"/>
            <a:ext cx="6371319" cy="4252856"/>
          </a:xfrm>
          <a:prstGeom prst="rect">
            <a:avLst/>
          </a:prstGeom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D0AE631-5340-915D-12BD-B56F8076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/>
              <a:t>Frauen Webinar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8280B0-C2D9-E179-E378-4938C0FA97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4215778" cy="42528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b="1" dirty="0"/>
              <a:t>Kommunikation: </a:t>
            </a:r>
            <a:r>
              <a:rPr lang="de-CH" dirty="0"/>
              <a:t>Empathisch zuhören &amp; vermitteln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b="1" dirty="0"/>
              <a:t>Organisation: </a:t>
            </a:r>
            <a:r>
              <a:rPr lang="de-CH" dirty="0"/>
              <a:t>Multitasking &amp; priorisieren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b="1" dirty="0"/>
              <a:t>Teamarbeit:</a:t>
            </a:r>
            <a:r>
              <a:rPr lang="de-CH" dirty="0"/>
              <a:t> Kooperativ &amp; unterstützend handeln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b="1" dirty="0"/>
              <a:t>Resilienz:</a:t>
            </a:r>
            <a:r>
              <a:rPr lang="de-CH" dirty="0"/>
              <a:t> Herausforderungen bewältigen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b="1" dirty="0"/>
              <a:t>Nahbarkeit:</a:t>
            </a:r>
            <a:r>
              <a:rPr lang="de-CH" dirty="0"/>
              <a:t> strahlen eine gewisse Offenheit aus</a:t>
            </a:r>
          </a:p>
        </p:txBody>
      </p:sp>
    </p:spTree>
    <p:extLst>
      <p:ext uri="{BB962C8B-B14F-4D97-AF65-F5344CB8AC3E}">
        <p14:creationId xmlns:p14="http://schemas.microsoft.com/office/powerpoint/2010/main" val="9323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958AA-D7E7-1D45-549B-9AF882CC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Perspektiven</a:t>
            </a:r>
          </a:p>
        </p:txBody>
      </p:sp>
    </p:spTree>
    <p:extLst>
      <p:ext uri="{BB962C8B-B14F-4D97-AF65-F5344CB8AC3E}">
        <p14:creationId xmlns:p14="http://schemas.microsoft.com/office/powerpoint/2010/main" val="2968072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6EA4BEC-639D-DD39-4B0E-C68C2093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18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61F674-DCC8-D55E-56E1-22D574BB87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Perspektiven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FD937E-6422-F27A-0B34-C97DE5478D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Miliztrainerin im Nachwuchseishockey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Teilzeit oder Profitrainerin im Eishockey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Trainerin Nationalteams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Trainerin Women's League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646D317-6D68-4FD7-D50D-0E017DC4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/>
              <a:t>Frauen Webinar</a:t>
            </a:r>
          </a:p>
        </p:txBody>
      </p:sp>
      <p:pic>
        <p:nvPicPr>
          <p:cNvPr id="7" name="Grafik 6" descr="Ein Bild, das Person, Kleidung, Hockey, Schlittschuhlaufen enthält.&#10;&#10;Automatisch generierte Beschreibung">
            <a:extLst>
              <a:ext uri="{FF2B5EF4-FFF2-40B4-BE49-F238E27FC236}">
                <a16:creationId xmlns:a16="http://schemas.microsoft.com/office/drawing/2014/main" id="{EDF14712-AEC5-A3B8-18A9-8F7232948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8" y="1841834"/>
            <a:ext cx="3672000" cy="2451060"/>
          </a:xfrm>
          <a:prstGeom prst="rect">
            <a:avLst/>
          </a:prstGeom>
          <a:noFill/>
        </p:spPr>
      </p:pic>
      <p:pic>
        <p:nvPicPr>
          <p:cNvPr id="9" name="Grafik 8" descr="Ein Bild, das Kleidung, Person, Menschliches Gesicht, draußen enthält.&#10;&#10;Automatisch generierte Beschreibung">
            <a:extLst>
              <a:ext uri="{FF2B5EF4-FFF2-40B4-BE49-F238E27FC236}">
                <a16:creationId xmlns:a16="http://schemas.microsoft.com/office/drawing/2014/main" id="{7099DBFA-DFAB-1012-1332-05355D4D2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8" y="4292894"/>
            <a:ext cx="3672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CB45B-5A58-FD99-0414-13DF6B9F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 </a:t>
            </a:r>
            <a:r>
              <a:rPr lang="de-CH" dirty="0" err="1"/>
              <a:t>angebot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159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idung, Person, Helm, Sportausrüstung enthält.&#10;&#10;Automatisch generierte Beschreibung">
            <a:extLst>
              <a:ext uri="{FF2B5EF4-FFF2-40B4-BE49-F238E27FC236}">
                <a16:creationId xmlns:a16="http://schemas.microsoft.com/office/drawing/2014/main" id="{535E3F85-DD0B-4B38-B67F-D1615866F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2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BEBE2DF-5802-5F60-CD14-A449E7B6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20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56985D-A567-768B-A483-BEA522099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Unser Angebot</a:t>
            </a:r>
          </a:p>
        </p:txBody>
      </p:sp>
      <p:pic>
        <p:nvPicPr>
          <p:cNvPr id="7" name="Grafik 6" descr="Ein Bild, das Person, Kleidung, Menschliches Gesicht, Helm enthält.&#10;&#10;Automatisch generierte Beschreibung">
            <a:extLst>
              <a:ext uri="{FF2B5EF4-FFF2-40B4-BE49-F238E27FC236}">
                <a16:creationId xmlns:a16="http://schemas.microsoft.com/office/drawing/2014/main" id="{E194D021-D2D6-C371-6B3C-CF483607C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12" y="2159373"/>
            <a:ext cx="6371319" cy="4252856"/>
          </a:xfrm>
          <a:prstGeom prst="rect">
            <a:avLst/>
          </a:prstGeom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475E0DC-5E56-27C9-52EE-1699A9B7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dirty="0"/>
              <a:t>Frauen Webinar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3122A1-992E-39B9-7BA7-7C998E16FD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Leiterkurs Eishockey nur für Frauen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66828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6CB2318-745F-6DE2-0135-211EFC20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21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75E6EC-3FF2-79B5-AAC8-A783B145FB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/>
              <a:t>Unser Angebot – Beispiel Leiterkurs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A049DFA-5C22-0837-9C7B-F13DF530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/>
              <a:t>Frauen Webinar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46C1F9B-97FA-FD78-0803-A1F33670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321" y="2159373"/>
            <a:ext cx="5670815" cy="39141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4017A44-D796-CA71-CDF6-C9BE3D40D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9" y="2159372"/>
            <a:ext cx="6030451" cy="39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6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E04B4-54FC-795B-C943-E1C9BD60A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Fragen</a:t>
            </a:r>
          </a:p>
        </p:txBody>
      </p:sp>
    </p:spTree>
    <p:extLst>
      <p:ext uri="{BB962C8B-B14F-4D97-AF65-F5344CB8AC3E}">
        <p14:creationId xmlns:p14="http://schemas.microsoft.com/office/powerpoint/2010/main" val="9845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2FEFD53-9A5D-0142-7D35-2F60EEE4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FD5892-9A07-8D14-3B8D-663919716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200" dirty="0"/>
              <a:t>Fragen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0505F1-A2AC-F60F-BE7D-2E1BA90F4B5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lang="de-CH" sz="2800" b="1" dirty="0">
              <a:hlinkClick r:id="rId2"/>
            </a:endParaRPr>
          </a:p>
          <a:p>
            <a:pPr algn="ctr"/>
            <a:endParaRPr lang="de-CH" sz="2800" b="1" dirty="0">
              <a:hlinkClick r:id="rId2"/>
            </a:endParaRPr>
          </a:p>
          <a:p>
            <a:pPr algn="ctr"/>
            <a:endParaRPr lang="de-CH" sz="2800" b="1" dirty="0">
              <a:hlinkClick r:id="rId2"/>
            </a:endParaRPr>
          </a:p>
          <a:p>
            <a:pPr algn="ctr"/>
            <a:r>
              <a:rPr lang="de-CH" sz="2800" b="1" dirty="0">
                <a:hlinkClick r:id="rId2"/>
              </a:rPr>
              <a:t>Coach@sihf.ch</a:t>
            </a:r>
            <a:r>
              <a:rPr lang="de-CH" sz="2800" b="1" dirty="0"/>
              <a:t> / 044 306 50 27/44</a:t>
            </a:r>
          </a:p>
          <a:p>
            <a:pPr algn="ctr"/>
            <a:r>
              <a:rPr lang="de-CH" sz="2800" b="1" dirty="0">
                <a:hlinkClick r:id="rId3"/>
              </a:rPr>
              <a:t>Homepage Education</a:t>
            </a:r>
            <a:endParaRPr lang="de-CH" sz="2800" b="1" dirty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540FE06-6A75-732A-DA01-366CA128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Frauen Webinar</a:t>
            </a:r>
          </a:p>
        </p:txBody>
      </p:sp>
    </p:spTree>
    <p:extLst>
      <p:ext uri="{BB962C8B-B14F-4D97-AF65-F5344CB8AC3E}">
        <p14:creationId xmlns:p14="http://schemas.microsoft.com/office/powerpoint/2010/main" val="130141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18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A5B9AE4-5192-4D93-BA90-481D9E25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A60B7A-4A9C-4F5F-839C-A2CCF37435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200" dirty="0"/>
              <a:t>Inhaltsverzeichnis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9FADF60-D47D-4CAB-A29F-2AC78D51A94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Das Team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Aufgaben der Trainerinnen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Anforderungen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Die Stärken der Frauen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Perspektiven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Unser Angebot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Fragen?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00BE795-4B03-4C6D-88F1-6214A442B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Frauen Webinar</a:t>
            </a:r>
          </a:p>
        </p:txBody>
      </p:sp>
    </p:spTree>
    <p:extLst>
      <p:ext uri="{BB962C8B-B14F-4D97-AF65-F5344CB8AC3E}">
        <p14:creationId xmlns:p14="http://schemas.microsoft.com/office/powerpoint/2010/main" val="6284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CC3AF-38A7-AF1B-059F-A792BAA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 Team</a:t>
            </a:r>
          </a:p>
        </p:txBody>
      </p:sp>
    </p:spTree>
    <p:extLst>
      <p:ext uri="{BB962C8B-B14F-4D97-AF65-F5344CB8AC3E}">
        <p14:creationId xmlns:p14="http://schemas.microsoft.com/office/powerpoint/2010/main" val="241335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1AB1C45-02AD-3265-E7A6-2F4097A9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5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E3709F-1031-539B-1FB0-547C30BA63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Unser Team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B262358-9B9E-A680-EF0F-B94AF5CE45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06" y="2159373"/>
            <a:ext cx="7755685" cy="425285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Thomas Zamboni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Director Education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/>
              <a:t>Seit</a:t>
            </a:r>
            <a:r>
              <a:rPr lang="en-US" dirty="0"/>
              <a:t> Juni 2024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75C01E4-6940-E38B-6B7E-97C7D05B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/>
              <a:t>Frauen </a:t>
            </a:r>
            <a:r>
              <a:rPr lang="de-CH" sz="2600" err="1"/>
              <a:t>webinar</a:t>
            </a:r>
            <a:endParaRPr lang="de-CH" sz="2600"/>
          </a:p>
        </p:txBody>
      </p:sp>
      <p:pic>
        <p:nvPicPr>
          <p:cNvPr id="7" name="Inhaltsplatzhalter 6" descr="Ein Bild, das Menschliches Gesicht, Kleidung, Person, Kinn enthält.&#10;&#10;Automatisch generierte Beschreibung">
            <a:extLst>
              <a:ext uri="{FF2B5EF4-FFF2-40B4-BE49-F238E27FC236}">
                <a16:creationId xmlns:a16="http://schemas.microsoft.com/office/drawing/2014/main" id="{DC231EF3-788E-A67A-7C8E-5B6900284D4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594"/>
          <a:stretch/>
        </p:blipFill>
        <p:spPr>
          <a:xfrm>
            <a:off x="8402091" y="2159373"/>
            <a:ext cx="3323865" cy="4252856"/>
          </a:xfrm>
          <a:noFill/>
        </p:spPr>
      </p:pic>
    </p:spTree>
    <p:extLst>
      <p:ext uri="{BB962C8B-B14F-4D97-AF65-F5344CB8AC3E}">
        <p14:creationId xmlns:p14="http://schemas.microsoft.com/office/powerpoint/2010/main" val="7575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A6ABCE3-3847-672E-869E-C63FA44E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6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43358E-41F1-AC2C-2AEE-9CED0F79B4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Unser Team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1E7935-46F7-BADF-B9B5-64C55C817A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2" y="2159373"/>
            <a:ext cx="7336665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Ivan Brägger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Ausbildungsverantwortlicher J+S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Seit 2017</a:t>
            </a:r>
          </a:p>
          <a:p>
            <a:pPr>
              <a:spcAft>
                <a:spcPts val="600"/>
              </a:spcAft>
            </a:pPr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ED2F476-A90F-459C-190B-2E363ACE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/>
              <a:t>Frauen </a:t>
            </a:r>
            <a:r>
              <a:rPr lang="de-CH" sz="2600" err="1"/>
              <a:t>webinar</a:t>
            </a:r>
            <a:endParaRPr lang="de-CH" sz="2600"/>
          </a:p>
        </p:txBody>
      </p:sp>
      <p:pic>
        <p:nvPicPr>
          <p:cNvPr id="7" name="Grafik 6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F44D613B-7AE2-E09B-1B7C-ADEF94C9A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" r="1" b="21534"/>
          <a:stretch/>
        </p:blipFill>
        <p:spPr>
          <a:xfrm>
            <a:off x="8053958" y="2159373"/>
            <a:ext cx="3672000" cy="425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117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C69A26C-C5D4-E203-1D90-BD0090A5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7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0DA233-2D56-39E9-9507-EBDE6FF53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Unser Team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B6BB48-0F1E-3B90-4EFE-EE12A0D090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2" y="2159373"/>
            <a:ext cx="7332829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Thomas Bäumle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Verantwortlicher Goalie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Ex Eishockey Profi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Seit Juni 2024 - war davor schon einige Jahre bei SIHF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A48547-D207-9DE5-7E0F-9994CF7F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/>
              <a:t>Frauen </a:t>
            </a:r>
            <a:r>
              <a:rPr lang="de-CH" sz="2600" err="1"/>
              <a:t>webinar</a:t>
            </a:r>
            <a:endParaRPr lang="de-CH" sz="2600"/>
          </a:p>
        </p:txBody>
      </p:sp>
      <p:pic>
        <p:nvPicPr>
          <p:cNvPr id="7" name="Grafik 6" descr="Ein Bild, das Menschliches Gesicht, Kleidung, Person, Lächeln enthält.&#10;&#10;Automatisch generierte Beschreibung">
            <a:extLst>
              <a:ext uri="{FF2B5EF4-FFF2-40B4-BE49-F238E27FC236}">
                <a16:creationId xmlns:a16="http://schemas.microsoft.com/office/drawing/2014/main" id="{B8643670-46E2-0EF3-7313-D37EA4D82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692"/>
          <a:stretch/>
        </p:blipFill>
        <p:spPr>
          <a:xfrm>
            <a:off x="8053958" y="2159373"/>
            <a:ext cx="3672000" cy="425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43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3CCD103-AD8B-3596-3C10-3D1025E8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8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8B7FCB-3861-B11F-1DF5-4E871EF049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Unser Team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9B6FDB-661E-DB02-3E05-E8ADCB79CC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7346604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Simon Holdener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Verantwortlicher Athletik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Athletik Coach Fribourg Gottéron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Seit November 2024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2532995-CFB0-1596-7F8B-500A06A17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/>
              <a:t>Frauen Webinar</a:t>
            </a:r>
          </a:p>
        </p:txBody>
      </p:sp>
      <p:pic>
        <p:nvPicPr>
          <p:cNvPr id="7" name="Grafik 6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A40427E9-DE95-DB34-3F04-F2B155A36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692"/>
          <a:stretch/>
        </p:blipFill>
        <p:spPr>
          <a:xfrm>
            <a:off x="8053958" y="2159373"/>
            <a:ext cx="3672000" cy="425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2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D8EE450-1E8E-2400-CE48-0C260636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36837A-2C6D-47F6-5C4A-9A29CF972D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200" dirty="0"/>
              <a:t>Unser Team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AD33E1A-8031-741D-1EC2-5089C750D9C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Nadine Peduzzi &amp; Jana Peter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Administration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Nadine: Seit Juni 2024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Jana: Seit August 2022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8E16DB8-8F0D-712A-3088-3DBF78358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Frauen </a:t>
            </a:r>
            <a:r>
              <a:rPr lang="de-CH" dirty="0" err="1"/>
              <a:t>webinar</a:t>
            </a:r>
            <a:endParaRPr lang="de-CH" dirty="0"/>
          </a:p>
        </p:txBody>
      </p:sp>
      <p:pic>
        <p:nvPicPr>
          <p:cNvPr id="9" name="Grafik 8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F8130799-8C44-F958-A140-776384117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"/>
          <a:stretch/>
        </p:blipFill>
        <p:spPr>
          <a:xfrm>
            <a:off x="7152370" y="2164653"/>
            <a:ext cx="2287199" cy="3372970"/>
          </a:xfrm>
          <a:prstGeom prst="rect">
            <a:avLst/>
          </a:prstGeom>
        </p:spPr>
      </p:pic>
      <p:pic>
        <p:nvPicPr>
          <p:cNvPr id="11" name="Grafik 10" descr="Ein Bild, das Menschliches Gesicht, Lächeln, Person, Kleidung enthält.&#10;&#10;Automatisch generierte Beschreibung">
            <a:extLst>
              <a:ext uri="{FF2B5EF4-FFF2-40B4-BE49-F238E27FC236}">
                <a16:creationId xmlns:a16="http://schemas.microsoft.com/office/drawing/2014/main" id="{59B523E5-2776-194A-C5C4-0C548A9F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"/>
          <a:stretch/>
        </p:blipFill>
        <p:spPr>
          <a:xfrm>
            <a:off x="9439569" y="2164653"/>
            <a:ext cx="2286388" cy="33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iss Ice Hockey">
  <a:themeElements>
    <a:clrScheme name="SIH_Rot">
      <a:dk1>
        <a:srgbClr val="000000"/>
      </a:dk1>
      <a:lt1>
        <a:srgbClr val="FFFFFF"/>
      </a:lt1>
      <a:dk2>
        <a:srgbClr val="3F3F3F"/>
      </a:dk2>
      <a:lt2>
        <a:srgbClr val="FFFFFF"/>
      </a:lt2>
      <a:accent1>
        <a:srgbClr val="E60000"/>
      </a:accent1>
      <a:accent2>
        <a:srgbClr val="3F3F3F"/>
      </a:accent2>
      <a:accent3>
        <a:srgbClr val="7F7F7F"/>
      </a:accent3>
      <a:accent4>
        <a:srgbClr val="A5A5A5"/>
      </a:accent4>
      <a:accent5>
        <a:srgbClr val="BFBFBF"/>
      </a:accent5>
      <a:accent6>
        <a:srgbClr val="D8D8D8"/>
      </a:accent6>
      <a:hlink>
        <a:srgbClr val="E60000"/>
      </a:hlink>
      <a:folHlink>
        <a:srgbClr val="3F3F3F"/>
      </a:folHlink>
    </a:clrScheme>
    <a:fontScheme name="SIH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ster_SIHF" id="{F2970D67-D557-4DA4-B7C0-BBC1CF070FCC}" vid="{7C6576F0-B888-42B7-BCF6-47FF4F9BD43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PPT_SIHF</Template>
  <TotalTime>0</TotalTime>
  <Words>315</Words>
  <Application>Microsoft Office PowerPoint</Application>
  <PresentationFormat>Breitbild</PresentationFormat>
  <Paragraphs>118</Paragraphs>
  <Slides>24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Calibri</vt:lpstr>
      <vt:lpstr>Trebuchet MS</vt:lpstr>
      <vt:lpstr>Wingdings</vt:lpstr>
      <vt:lpstr>Swiss Ice Hockey</vt:lpstr>
      <vt:lpstr>Adobe Acrobat Document</vt:lpstr>
      <vt:lpstr>PowerPoint-Präsentation</vt:lpstr>
      <vt:lpstr>PowerPoint-Präsentation</vt:lpstr>
      <vt:lpstr>Frauen Webinar</vt:lpstr>
      <vt:lpstr>Unser Team</vt:lpstr>
      <vt:lpstr>Frauen webinar</vt:lpstr>
      <vt:lpstr>Frauen webinar</vt:lpstr>
      <vt:lpstr>Frauen webinar</vt:lpstr>
      <vt:lpstr>Frauen Webinar</vt:lpstr>
      <vt:lpstr>Frauen webinar</vt:lpstr>
      <vt:lpstr>Aufgaben</vt:lpstr>
      <vt:lpstr>Frauen Webinar</vt:lpstr>
      <vt:lpstr>Anforderungen</vt:lpstr>
      <vt:lpstr>Frauen Webinar</vt:lpstr>
      <vt:lpstr>Frauen Webinar</vt:lpstr>
      <vt:lpstr>Stärken</vt:lpstr>
      <vt:lpstr>Frauen Webinar</vt:lpstr>
      <vt:lpstr>Perspektiven</vt:lpstr>
      <vt:lpstr>Frauen Webinar</vt:lpstr>
      <vt:lpstr>Unser angebot</vt:lpstr>
      <vt:lpstr>Frauen Webinar</vt:lpstr>
      <vt:lpstr>Frauen Webinar</vt:lpstr>
      <vt:lpstr>Fragen</vt:lpstr>
      <vt:lpstr>Frauen Webinar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Jana</dc:creator>
  <cp:lastModifiedBy>Peter Jana</cp:lastModifiedBy>
  <cp:revision>49</cp:revision>
  <dcterms:created xsi:type="dcterms:W3CDTF">2024-11-15T10:05:18Z</dcterms:created>
  <dcterms:modified xsi:type="dcterms:W3CDTF">2025-01-28T08:48:23Z</dcterms:modified>
</cp:coreProperties>
</file>