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8" r:id="rId5"/>
    <p:sldId id="256" r:id="rId6"/>
    <p:sldId id="259" r:id="rId7"/>
    <p:sldId id="260" r:id="rId8"/>
    <p:sldId id="257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2" r:id="rId22"/>
    <p:sldId id="274" r:id="rId23"/>
    <p:sldId id="276" r:id="rId24"/>
    <p:sldId id="277" r:id="rId25"/>
    <p:sldId id="275" r:id="rId26"/>
  </p:sldIdLst>
  <p:sldSz cx="12192000" cy="6858000"/>
  <p:notesSz cx="6400800" cy="117363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E60000"/>
    <a:srgbClr val="FFFFFF"/>
    <a:srgbClr val="008CC8"/>
    <a:srgbClr val="FF0000"/>
    <a:srgbClr val="CC0000"/>
    <a:srgbClr val="E30613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ägger Ivan" userId="79438317-9f19-4f62-9426-072c6725a8ae" providerId="ADAL" clId="{5F5671FC-47FA-4D29-A3E9-11FDF527A83E}"/>
    <pc:docChg chg="modSld">
      <pc:chgData name="Brägger Ivan" userId="79438317-9f19-4f62-9426-072c6725a8ae" providerId="ADAL" clId="{5F5671FC-47FA-4D29-A3E9-11FDF527A83E}" dt="2021-02-09T09:05:36.847" v="0" actId="20577"/>
      <pc:docMkLst>
        <pc:docMk/>
      </pc:docMkLst>
      <pc:sldChg chg="modSp mod">
        <pc:chgData name="Brägger Ivan" userId="79438317-9f19-4f62-9426-072c6725a8ae" providerId="ADAL" clId="{5F5671FC-47FA-4D29-A3E9-11FDF527A83E}" dt="2021-02-09T09:05:36.847" v="0" actId="20577"/>
        <pc:sldMkLst>
          <pc:docMk/>
          <pc:sldMk cId="581475709" sldId="271"/>
        </pc:sldMkLst>
        <pc:spChg chg="mod">
          <ac:chgData name="Brägger Ivan" userId="79438317-9f19-4f62-9426-072c6725a8ae" providerId="ADAL" clId="{5F5671FC-47FA-4D29-A3E9-11FDF527A83E}" dt="2021-02-09T09:05:36.847" v="0" actId="20577"/>
          <ac:spMkLst>
            <pc:docMk/>
            <pc:sldMk cId="581475709" sldId="271"/>
            <ac:spMk id="21" creationId="{B24F88F0-70E9-4185-8316-98DB3A7C032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1EB17-67BE-48B3-8E39-0793DA5C8F63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de-CH"/>
        </a:p>
      </dgm:t>
    </dgm:pt>
    <dgm:pt modelId="{2D58A1B8-02B4-4385-B899-6DA87709FE74}">
      <dgm:prSet phldrT="[Text]" custT="1"/>
      <dgm:spPr/>
      <dgm:t>
        <a:bodyPr/>
        <a:lstStyle/>
        <a:p>
          <a:r>
            <a:rPr lang="de-DE" sz="2800" dirty="0"/>
            <a:t>Sport des </a:t>
          </a:r>
          <a:r>
            <a:rPr lang="de-DE" sz="2800" dirty="0" err="1"/>
            <a:t>jeunes</a:t>
          </a:r>
          <a:br>
            <a:rPr lang="de-DE" sz="2800" dirty="0"/>
          </a:br>
          <a:r>
            <a:rPr lang="de-DE" sz="2800" dirty="0"/>
            <a:t>10 – 20 ans</a:t>
          </a:r>
          <a:endParaRPr lang="de-CH" sz="2800" dirty="0"/>
        </a:p>
      </dgm:t>
    </dgm:pt>
    <dgm:pt modelId="{8C9CCC69-5B3F-4A5C-BC2C-AE01DCEE61A1}" type="parTrans" cxnId="{8B638D59-FF50-430A-87A2-512AB873E136}">
      <dgm:prSet/>
      <dgm:spPr/>
      <dgm:t>
        <a:bodyPr/>
        <a:lstStyle/>
        <a:p>
          <a:endParaRPr lang="de-CH"/>
        </a:p>
      </dgm:t>
    </dgm:pt>
    <dgm:pt modelId="{389ACAEC-0F77-41A2-A5D1-8E0CA39089EC}" type="sibTrans" cxnId="{8B638D59-FF50-430A-87A2-512AB873E136}">
      <dgm:prSet/>
      <dgm:spPr/>
      <dgm:t>
        <a:bodyPr/>
        <a:lstStyle/>
        <a:p>
          <a:endParaRPr lang="de-CH"/>
        </a:p>
      </dgm:t>
    </dgm:pt>
    <dgm:pt modelId="{3D7A487F-9CE5-4BA5-AA3E-B1EEF607C135}">
      <dgm:prSet phldrT="[Text]" custT="1"/>
      <dgm:spPr/>
      <dgm:t>
        <a:bodyPr/>
        <a:lstStyle/>
        <a:p>
          <a:r>
            <a:rPr lang="de-DE" sz="2800" dirty="0"/>
            <a:t>Sport des </a:t>
          </a:r>
          <a:r>
            <a:rPr lang="de-DE" sz="2800" dirty="0" err="1"/>
            <a:t>enfants</a:t>
          </a:r>
          <a:br>
            <a:rPr lang="de-DE" sz="2800" dirty="0"/>
          </a:br>
          <a:r>
            <a:rPr lang="de-DE" sz="2800" dirty="0"/>
            <a:t>5 – 10 ans</a:t>
          </a:r>
          <a:endParaRPr lang="de-CH" sz="2800" dirty="0"/>
        </a:p>
      </dgm:t>
    </dgm:pt>
    <dgm:pt modelId="{6D0844A1-D366-4CC9-B527-C55302CB702B}" type="parTrans" cxnId="{87E147E0-47BB-4B84-A91E-BBE043458ED1}">
      <dgm:prSet/>
      <dgm:spPr/>
      <dgm:t>
        <a:bodyPr/>
        <a:lstStyle/>
        <a:p>
          <a:endParaRPr lang="de-CH"/>
        </a:p>
      </dgm:t>
    </dgm:pt>
    <dgm:pt modelId="{AD2E6EB7-315C-4CBF-A0F8-6DC1F388D889}" type="sibTrans" cxnId="{87E147E0-47BB-4B84-A91E-BBE043458ED1}">
      <dgm:prSet/>
      <dgm:spPr/>
      <dgm:t>
        <a:bodyPr/>
        <a:lstStyle/>
        <a:p>
          <a:endParaRPr lang="de-CH"/>
        </a:p>
      </dgm:t>
    </dgm:pt>
    <dgm:pt modelId="{3BB30A85-8DED-462A-9106-8EFF9A7B1056}" type="pres">
      <dgm:prSet presAssocID="{1861EB17-67BE-48B3-8E39-0793DA5C8F63}" presName="diagram" presStyleCnt="0">
        <dgm:presLayoutVars>
          <dgm:dir/>
          <dgm:resizeHandles val="exact"/>
        </dgm:presLayoutVars>
      </dgm:prSet>
      <dgm:spPr/>
    </dgm:pt>
    <dgm:pt modelId="{1738C7B5-AAB8-41F3-8AE0-D419CE3CA883}" type="pres">
      <dgm:prSet presAssocID="{2D58A1B8-02B4-4385-B899-6DA87709FE74}" presName="node" presStyleLbl="node1" presStyleIdx="0" presStyleCnt="2" custScaleX="49903" custScaleY="118136" custLinFactNeighborX="60717" custLinFactNeighborY="-3283">
        <dgm:presLayoutVars>
          <dgm:bulletEnabled val="1"/>
        </dgm:presLayoutVars>
      </dgm:prSet>
      <dgm:spPr>
        <a:prstGeom prst="round2DiagRect">
          <a:avLst/>
        </a:prstGeom>
      </dgm:spPr>
    </dgm:pt>
    <dgm:pt modelId="{2266C3D7-040C-472F-97F0-1924D3CFAD25}" type="pres">
      <dgm:prSet presAssocID="{389ACAEC-0F77-41A2-A5D1-8E0CA39089EC}" presName="sibTrans" presStyleCnt="0"/>
      <dgm:spPr/>
    </dgm:pt>
    <dgm:pt modelId="{670DD5FA-4C81-4615-A757-8D5DD040397A}" type="pres">
      <dgm:prSet presAssocID="{3D7A487F-9CE5-4BA5-AA3E-B1EEF607C135}" presName="node" presStyleLbl="node1" presStyleIdx="1" presStyleCnt="2" custScaleX="49926" custScaleY="118136" custLinFactNeighborX="-64771" custLinFactNeighborY="-2760">
        <dgm:presLayoutVars>
          <dgm:bulletEnabled val="1"/>
        </dgm:presLayoutVars>
      </dgm:prSet>
      <dgm:spPr>
        <a:prstGeom prst="round2DiagRect">
          <a:avLst/>
        </a:prstGeom>
      </dgm:spPr>
    </dgm:pt>
  </dgm:ptLst>
  <dgm:cxnLst>
    <dgm:cxn modelId="{A46AF729-6C07-4A21-AD90-AAD1F22C1173}" type="presOf" srcId="{3D7A487F-9CE5-4BA5-AA3E-B1EEF607C135}" destId="{670DD5FA-4C81-4615-A757-8D5DD040397A}" srcOrd="0" destOrd="0" presId="urn:microsoft.com/office/officeart/2005/8/layout/default"/>
    <dgm:cxn modelId="{8B638D59-FF50-430A-87A2-512AB873E136}" srcId="{1861EB17-67BE-48B3-8E39-0793DA5C8F63}" destId="{2D58A1B8-02B4-4385-B899-6DA87709FE74}" srcOrd="0" destOrd="0" parTransId="{8C9CCC69-5B3F-4A5C-BC2C-AE01DCEE61A1}" sibTransId="{389ACAEC-0F77-41A2-A5D1-8E0CA39089EC}"/>
    <dgm:cxn modelId="{A5624ECE-AB31-4964-835F-3A3E696E2ACD}" type="presOf" srcId="{1861EB17-67BE-48B3-8E39-0793DA5C8F63}" destId="{3BB30A85-8DED-462A-9106-8EFF9A7B1056}" srcOrd="0" destOrd="0" presId="urn:microsoft.com/office/officeart/2005/8/layout/default"/>
    <dgm:cxn modelId="{965C4DD3-D60E-4E49-BA36-8ECBD63CC32F}" type="presOf" srcId="{2D58A1B8-02B4-4385-B899-6DA87709FE74}" destId="{1738C7B5-AAB8-41F3-8AE0-D419CE3CA883}" srcOrd="0" destOrd="0" presId="urn:microsoft.com/office/officeart/2005/8/layout/default"/>
    <dgm:cxn modelId="{87E147E0-47BB-4B84-A91E-BBE043458ED1}" srcId="{1861EB17-67BE-48B3-8E39-0793DA5C8F63}" destId="{3D7A487F-9CE5-4BA5-AA3E-B1EEF607C135}" srcOrd="1" destOrd="0" parTransId="{6D0844A1-D366-4CC9-B527-C55302CB702B}" sibTransId="{AD2E6EB7-315C-4CBF-A0F8-6DC1F388D889}"/>
    <dgm:cxn modelId="{D1CD5B8F-8779-4177-A664-EA529A19D78F}" type="presParOf" srcId="{3BB30A85-8DED-462A-9106-8EFF9A7B1056}" destId="{1738C7B5-AAB8-41F3-8AE0-D419CE3CA883}" srcOrd="0" destOrd="0" presId="urn:microsoft.com/office/officeart/2005/8/layout/default"/>
    <dgm:cxn modelId="{2A136CCA-C6B7-491C-A174-A5A584CD92B4}" type="presParOf" srcId="{3BB30A85-8DED-462A-9106-8EFF9A7B1056}" destId="{2266C3D7-040C-472F-97F0-1924D3CFAD25}" srcOrd="1" destOrd="0" presId="urn:microsoft.com/office/officeart/2005/8/layout/default"/>
    <dgm:cxn modelId="{0C0AE5AC-9E34-4463-8480-79EB1471BCEC}" type="presParOf" srcId="{3BB30A85-8DED-462A-9106-8EFF9A7B1056}" destId="{670DD5FA-4C81-4615-A757-8D5DD040397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88BC06-5392-48D5-B939-30303FA2F595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7D7E8FA4-A69C-4B58-A027-AD1A43B0712E}">
      <dgm:prSet phldrT="[Text]" custT="1"/>
      <dgm:spPr/>
      <dgm:t>
        <a:bodyPr/>
        <a:lstStyle/>
        <a:p>
          <a:r>
            <a:rPr lang="fr-CH" sz="1100" noProof="0" dirty="0"/>
            <a:t>Entraineur </a:t>
          </a:r>
          <a:r>
            <a:rPr lang="de-DE" sz="1100" dirty="0"/>
            <a:t> PRO-LIZENZ</a:t>
          </a:r>
        </a:p>
      </dgm:t>
    </dgm:pt>
    <dgm:pt modelId="{D8229E91-7412-4849-9A5B-467E7E1632CD}" type="parTrans" cxnId="{9E8D5C4B-E275-4C0B-8730-63E6E3D08C01}">
      <dgm:prSet/>
      <dgm:spPr/>
      <dgm:t>
        <a:bodyPr/>
        <a:lstStyle/>
        <a:p>
          <a:endParaRPr lang="de-DE" sz="1400"/>
        </a:p>
      </dgm:t>
    </dgm:pt>
    <dgm:pt modelId="{B4FB9FDA-195A-435C-81F6-E915E4477C81}" type="sibTrans" cxnId="{9E8D5C4B-E275-4C0B-8730-63E6E3D08C01}">
      <dgm:prSet/>
      <dgm:spPr/>
      <dgm:t>
        <a:bodyPr/>
        <a:lstStyle/>
        <a:p>
          <a:endParaRPr lang="de-DE" sz="1400"/>
        </a:p>
      </dgm:t>
    </dgm:pt>
    <dgm:pt modelId="{BC960E8B-7A5A-44E7-83A7-922C2BA1A875}">
      <dgm:prSet phldrT="[Text]" custT="1"/>
      <dgm:spPr/>
      <dgm:t>
        <a:bodyPr/>
        <a:lstStyle/>
        <a:p>
          <a:r>
            <a:rPr lang="de-DE" sz="1400" dirty="0"/>
            <a:t>U17-Elit</a:t>
          </a:r>
        </a:p>
      </dgm:t>
    </dgm:pt>
    <dgm:pt modelId="{0E93DE2E-20D8-420D-9FA1-1990B2A702C9}" type="parTrans" cxnId="{FF7618FE-AE43-4BE2-81B5-5CC8CF7F5FD1}">
      <dgm:prSet/>
      <dgm:spPr/>
      <dgm:t>
        <a:bodyPr/>
        <a:lstStyle/>
        <a:p>
          <a:endParaRPr lang="de-DE" sz="1400"/>
        </a:p>
      </dgm:t>
    </dgm:pt>
    <dgm:pt modelId="{1A8C79A2-10FF-4449-AF63-C9D1FC9B4556}" type="sibTrans" cxnId="{FF7618FE-AE43-4BE2-81B5-5CC8CF7F5FD1}">
      <dgm:prSet/>
      <dgm:spPr/>
      <dgm:t>
        <a:bodyPr/>
        <a:lstStyle/>
        <a:p>
          <a:endParaRPr lang="de-DE" sz="1400"/>
        </a:p>
      </dgm:t>
    </dgm:pt>
    <dgm:pt modelId="{E7121087-72C7-4178-9B5F-4E4D9CB8C2F4}">
      <dgm:prSet phldrT="[Text]" custT="1"/>
      <dgm:spPr/>
      <dgm:t>
        <a:bodyPr/>
        <a:lstStyle/>
        <a:p>
          <a:r>
            <a:rPr lang="de-DE" sz="1400" dirty="0"/>
            <a:t>U20-Elit</a:t>
          </a:r>
        </a:p>
      </dgm:t>
    </dgm:pt>
    <dgm:pt modelId="{B2D41287-C4D1-453E-AEDC-82BBA21BF041}" type="parTrans" cxnId="{8B962C68-5C77-48B1-865A-3A9A21EF098F}">
      <dgm:prSet/>
      <dgm:spPr/>
      <dgm:t>
        <a:bodyPr/>
        <a:lstStyle/>
        <a:p>
          <a:endParaRPr lang="de-DE" sz="1400"/>
        </a:p>
      </dgm:t>
    </dgm:pt>
    <dgm:pt modelId="{B3BEB29C-7154-4BF6-B6CA-439A0452F156}" type="sibTrans" cxnId="{8B962C68-5C77-48B1-865A-3A9A21EF098F}">
      <dgm:prSet/>
      <dgm:spPr/>
      <dgm:t>
        <a:bodyPr/>
        <a:lstStyle/>
        <a:p>
          <a:endParaRPr lang="de-DE" sz="1400"/>
        </a:p>
      </dgm:t>
    </dgm:pt>
    <dgm:pt modelId="{1225EF18-9B20-47C3-91A3-5AB2B4200E44}">
      <dgm:prSet custT="1"/>
      <dgm:spPr/>
      <dgm:t>
        <a:bodyPr/>
        <a:lstStyle/>
        <a:p>
          <a:r>
            <a:rPr lang="de-DE" sz="1400" dirty="0"/>
            <a:t>Swiss League</a:t>
          </a:r>
        </a:p>
      </dgm:t>
    </dgm:pt>
    <dgm:pt modelId="{6050CB24-F9CC-4419-AABC-F466D02F33E2}" type="parTrans" cxnId="{10F02FA9-C411-4604-96BC-5F231038A7C9}">
      <dgm:prSet/>
      <dgm:spPr/>
      <dgm:t>
        <a:bodyPr/>
        <a:lstStyle/>
        <a:p>
          <a:endParaRPr lang="de-DE" sz="1400"/>
        </a:p>
      </dgm:t>
    </dgm:pt>
    <dgm:pt modelId="{199D03A8-7423-41B5-9065-5977350361FE}" type="sibTrans" cxnId="{10F02FA9-C411-4604-96BC-5F231038A7C9}">
      <dgm:prSet/>
      <dgm:spPr/>
      <dgm:t>
        <a:bodyPr/>
        <a:lstStyle/>
        <a:p>
          <a:endParaRPr lang="de-DE" sz="1400"/>
        </a:p>
      </dgm:t>
    </dgm:pt>
    <dgm:pt modelId="{0304E286-4C0B-45C0-B192-3425CD983D25}">
      <dgm:prSet custT="1"/>
      <dgm:spPr/>
      <dgm:t>
        <a:bodyPr/>
        <a:lstStyle/>
        <a:p>
          <a:r>
            <a:rPr lang="de-DE" sz="1400" dirty="0"/>
            <a:t>National League</a:t>
          </a:r>
        </a:p>
      </dgm:t>
    </dgm:pt>
    <dgm:pt modelId="{0618E225-FC09-4ABC-B957-13217D6FE58C}" type="parTrans" cxnId="{673FDB6E-5D1B-4F9D-8ACB-74E010F816FE}">
      <dgm:prSet/>
      <dgm:spPr/>
      <dgm:t>
        <a:bodyPr/>
        <a:lstStyle/>
        <a:p>
          <a:endParaRPr lang="de-DE" sz="1400"/>
        </a:p>
      </dgm:t>
    </dgm:pt>
    <dgm:pt modelId="{80BA1A42-8CE9-4AF3-957E-C7A0812FC2C6}" type="sibTrans" cxnId="{673FDB6E-5D1B-4F9D-8ACB-74E010F816FE}">
      <dgm:prSet/>
      <dgm:spPr/>
      <dgm:t>
        <a:bodyPr/>
        <a:lstStyle/>
        <a:p>
          <a:endParaRPr lang="de-DE" sz="1400"/>
        </a:p>
      </dgm:t>
    </dgm:pt>
    <dgm:pt modelId="{B45FB326-AB3E-4F20-A042-CADEF8CCB845}">
      <dgm:prSet custT="1"/>
      <dgm:spPr/>
      <dgm:t>
        <a:bodyPr/>
        <a:lstStyle/>
        <a:p>
          <a:r>
            <a:rPr lang="fr-CH" sz="1100" noProof="0" dirty="0"/>
            <a:t>Entraineur Talent</a:t>
          </a:r>
          <a:r>
            <a:rPr lang="de-DE" sz="1100" dirty="0"/>
            <a:t>  N</a:t>
          </a:r>
        </a:p>
      </dgm:t>
    </dgm:pt>
    <dgm:pt modelId="{ABDE425A-A95B-4D59-BF8A-EBCEA1B2ACA9}" type="parTrans" cxnId="{19A52765-CF51-4C35-BD22-EECDFF5CAE8D}">
      <dgm:prSet/>
      <dgm:spPr/>
      <dgm:t>
        <a:bodyPr/>
        <a:lstStyle/>
        <a:p>
          <a:endParaRPr lang="de-DE" sz="1400"/>
        </a:p>
      </dgm:t>
    </dgm:pt>
    <dgm:pt modelId="{721DF8D6-1585-443C-9EC4-B8534F0831B2}" type="sibTrans" cxnId="{19A52765-CF51-4C35-BD22-EECDFF5CAE8D}">
      <dgm:prSet/>
      <dgm:spPr/>
      <dgm:t>
        <a:bodyPr/>
        <a:lstStyle/>
        <a:p>
          <a:endParaRPr lang="de-DE" sz="1400"/>
        </a:p>
      </dgm:t>
    </dgm:pt>
    <dgm:pt modelId="{316156CB-D59F-4569-91E5-F17617E8A422}">
      <dgm:prSet custT="1"/>
      <dgm:spPr/>
      <dgm:t>
        <a:bodyPr/>
        <a:lstStyle/>
        <a:p>
          <a:r>
            <a:rPr lang="fr-CH" sz="1100" noProof="0" dirty="0"/>
            <a:t>Entraineur Talent</a:t>
          </a:r>
          <a:r>
            <a:rPr lang="de-DE" sz="1100" dirty="0"/>
            <a:t>  R</a:t>
          </a:r>
        </a:p>
      </dgm:t>
    </dgm:pt>
    <dgm:pt modelId="{69655C7C-7D7D-4B07-A3E4-C031FC5128BD}" type="parTrans" cxnId="{35B96B45-D656-44A7-AF93-D63ECFEEDF94}">
      <dgm:prSet/>
      <dgm:spPr/>
      <dgm:t>
        <a:bodyPr/>
        <a:lstStyle/>
        <a:p>
          <a:endParaRPr lang="de-DE" sz="1400"/>
        </a:p>
      </dgm:t>
    </dgm:pt>
    <dgm:pt modelId="{CB31B8C1-06AD-4EF7-9CAB-F504416953EA}" type="sibTrans" cxnId="{35B96B45-D656-44A7-AF93-D63ECFEEDF94}">
      <dgm:prSet/>
      <dgm:spPr/>
      <dgm:t>
        <a:bodyPr/>
        <a:lstStyle/>
        <a:p>
          <a:endParaRPr lang="de-DE" sz="1400"/>
        </a:p>
      </dgm:t>
    </dgm:pt>
    <dgm:pt modelId="{BE9348C6-3D69-4AB9-BD8C-0E409BD76331}">
      <dgm:prSet custT="1"/>
      <dgm:spPr/>
      <dgm:t>
        <a:bodyPr/>
        <a:lstStyle/>
        <a:p>
          <a:r>
            <a:rPr lang="de-DE" sz="1400" dirty="0"/>
            <a:t>U15-Elit</a:t>
          </a:r>
        </a:p>
      </dgm:t>
    </dgm:pt>
    <dgm:pt modelId="{676DFB3D-8A52-430D-94F5-A5D09145EA7D}" type="parTrans" cxnId="{1AACBD2A-1AEF-44D3-96A0-5191F8388384}">
      <dgm:prSet/>
      <dgm:spPr/>
      <dgm:t>
        <a:bodyPr/>
        <a:lstStyle/>
        <a:p>
          <a:endParaRPr lang="de-DE" sz="1400"/>
        </a:p>
      </dgm:t>
    </dgm:pt>
    <dgm:pt modelId="{97E6A8C7-3C38-436E-B714-93DB3861A07D}" type="sibTrans" cxnId="{1AACBD2A-1AEF-44D3-96A0-5191F8388384}">
      <dgm:prSet/>
      <dgm:spPr/>
      <dgm:t>
        <a:bodyPr/>
        <a:lstStyle/>
        <a:p>
          <a:endParaRPr lang="de-DE" sz="1400"/>
        </a:p>
      </dgm:t>
    </dgm:pt>
    <dgm:pt modelId="{46F7783C-41CF-46A7-A93F-32F784C1FDA8}">
      <dgm:prSet custT="1"/>
      <dgm:spPr>
        <a:solidFill>
          <a:srgbClr val="E60000"/>
        </a:solidFill>
        <a:ln w="12700" cap="flat" cmpd="sng" algn="ctr">
          <a:solidFill>
            <a:srgbClr val="3F3F3F">
              <a:tint val="40000"/>
              <a:alpha val="90000"/>
              <a:hueOff val="0"/>
              <a:satOff val="0"/>
              <a:lumOff val="1754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7780" tIns="8890" rIns="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rgbClr val="FFFFFF"/>
              </a:solidFill>
              <a:latin typeface="Trebuchet MS"/>
              <a:ea typeface="+mn-ea"/>
              <a:cs typeface="+mn-cs"/>
            </a:rPr>
            <a:t>U17-Elit</a:t>
          </a:r>
        </a:p>
      </dgm:t>
    </dgm:pt>
    <dgm:pt modelId="{434BD874-AF8E-4F3D-A1B1-3F6CECF620A1}" type="parTrans" cxnId="{8BEE5C79-EB7F-4D5F-9CFE-316685348B88}">
      <dgm:prSet/>
      <dgm:spPr/>
      <dgm:t>
        <a:bodyPr/>
        <a:lstStyle/>
        <a:p>
          <a:endParaRPr lang="de-DE" sz="1400"/>
        </a:p>
      </dgm:t>
    </dgm:pt>
    <dgm:pt modelId="{2DB87EC8-C695-4984-A189-09A35CF0D29C}" type="sibTrans" cxnId="{8BEE5C79-EB7F-4D5F-9CFE-316685348B88}">
      <dgm:prSet/>
      <dgm:spPr/>
      <dgm:t>
        <a:bodyPr/>
        <a:lstStyle/>
        <a:p>
          <a:endParaRPr lang="de-DE" sz="1400"/>
        </a:p>
      </dgm:t>
    </dgm:pt>
    <dgm:pt modelId="{6E3815AC-45F9-4B55-B9B9-49E6B206C811}">
      <dgm:prSet custT="1"/>
      <dgm:spPr>
        <a:solidFill>
          <a:srgbClr val="E60000"/>
        </a:solidFill>
        <a:ln w="12700" cap="flat" cmpd="sng" algn="ctr">
          <a:solidFill>
            <a:srgbClr val="3F3F3F">
              <a:tint val="40000"/>
              <a:alpha val="90000"/>
              <a:hueOff val="0"/>
              <a:satOff val="0"/>
              <a:lumOff val="1754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7780" tIns="8890" rIns="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rgbClr val="FFFFFF"/>
              </a:solidFill>
              <a:latin typeface="Trebuchet MS"/>
              <a:ea typeface="+mn-ea"/>
              <a:cs typeface="+mn-cs"/>
            </a:rPr>
            <a:t>U20-Elit</a:t>
          </a:r>
        </a:p>
      </dgm:t>
    </dgm:pt>
    <dgm:pt modelId="{0D200DCF-70DF-4F3C-8215-F9404DCC05F5}" type="parTrans" cxnId="{4B0A4287-3946-4BC1-9EB1-E22946F93AD2}">
      <dgm:prSet/>
      <dgm:spPr/>
      <dgm:t>
        <a:bodyPr/>
        <a:lstStyle/>
        <a:p>
          <a:endParaRPr lang="de-DE" sz="1400"/>
        </a:p>
      </dgm:t>
    </dgm:pt>
    <dgm:pt modelId="{E95056CF-400E-42E1-9775-07E3D4257E36}" type="sibTrans" cxnId="{4B0A4287-3946-4BC1-9EB1-E22946F93AD2}">
      <dgm:prSet/>
      <dgm:spPr/>
      <dgm:t>
        <a:bodyPr/>
        <a:lstStyle/>
        <a:p>
          <a:endParaRPr lang="de-DE" sz="1400"/>
        </a:p>
      </dgm:t>
    </dgm:pt>
    <dgm:pt modelId="{DB32A829-C264-4292-9F01-A97DF1112986}">
      <dgm:prSet custT="1"/>
      <dgm:spPr/>
      <dgm:t>
        <a:bodyPr/>
        <a:lstStyle/>
        <a:p>
          <a:r>
            <a:rPr lang="fr-CH" sz="1100" noProof="0" dirty="0"/>
            <a:t>Entraineur Talent</a:t>
          </a:r>
          <a:r>
            <a:rPr lang="de-DE" sz="1100" dirty="0"/>
            <a:t> L</a:t>
          </a:r>
        </a:p>
      </dgm:t>
    </dgm:pt>
    <dgm:pt modelId="{BCAD8044-FABC-4B54-A13D-82C591725B2E}" type="parTrans" cxnId="{927D4CCF-D6FC-46B0-A237-C30C2972A86E}">
      <dgm:prSet/>
      <dgm:spPr/>
      <dgm:t>
        <a:bodyPr/>
        <a:lstStyle/>
        <a:p>
          <a:endParaRPr lang="de-DE" sz="1400"/>
        </a:p>
      </dgm:t>
    </dgm:pt>
    <dgm:pt modelId="{1672E5C0-0A0B-4E61-AF98-A39ECAFE4FA9}" type="sibTrans" cxnId="{927D4CCF-D6FC-46B0-A237-C30C2972A86E}">
      <dgm:prSet/>
      <dgm:spPr/>
      <dgm:t>
        <a:bodyPr/>
        <a:lstStyle/>
        <a:p>
          <a:endParaRPr lang="de-DE" sz="1400"/>
        </a:p>
      </dgm:t>
    </dgm:pt>
    <dgm:pt modelId="{E43E9BE8-1B2B-4B05-939A-F0CA90C7723C}">
      <dgm:prSet custT="1"/>
      <dgm:spPr>
        <a:solidFill>
          <a:schemeClr val="accent1"/>
        </a:solidFill>
      </dgm:spPr>
      <dgm:t>
        <a:bodyPr/>
        <a:lstStyle/>
        <a:p>
          <a:r>
            <a:rPr lang="de-DE" sz="1400" dirty="0">
              <a:solidFill>
                <a:schemeClr val="bg1"/>
              </a:solidFill>
            </a:rPr>
            <a:t>U15-Elit</a:t>
          </a:r>
        </a:p>
      </dgm:t>
    </dgm:pt>
    <dgm:pt modelId="{C1EDA402-EF31-4C79-BB20-8A8A097737AF}" type="parTrans" cxnId="{89347164-0466-47C4-8D10-27CA08DB5016}">
      <dgm:prSet/>
      <dgm:spPr/>
      <dgm:t>
        <a:bodyPr/>
        <a:lstStyle/>
        <a:p>
          <a:endParaRPr lang="de-DE" sz="1400"/>
        </a:p>
      </dgm:t>
    </dgm:pt>
    <dgm:pt modelId="{A9216116-F45B-44EE-964C-80085F5C5B2D}" type="sibTrans" cxnId="{89347164-0466-47C4-8D10-27CA08DB5016}">
      <dgm:prSet/>
      <dgm:spPr/>
      <dgm:t>
        <a:bodyPr/>
        <a:lstStyle/>
        <a:p>
          <a:endParaRPr lang="de-DE" sz="1400"/>
        </a:p>
      </dgm:t>
    </dgm:pt>
    <dgm:pt modelId="{8A1209E8-1105-408B-89AE-7DDD4A9DDF3D}">
      <dgm:prSet custT="1"/>
      <dgm:spPr>
        <a:solidFill>
          <a:schemeClr val="accent1"/>
        </a:solidFill>
      </dgm:spPr>
      <dgm:t>
        <a:bodyPr/>
        <a:lstStyle/>
        <a:p>
          <a:r>
            <a:rPr lang="de-DE" sz="1400" kern="1200" dirty="0" err="1">
              <a:solidFill>
                <a:schemeClr val="bg1"/>
              </a:solidFill>
            </a:rPr>
            <a:t>Mysports</a:t>
          </a:r>
          <a:r>
            <a:rPr lang="de-DE" sz="1400" kern="1200" dirty="0">
              <a:solidFill>
                <a:schemeClr val="bg1"/>
              </a:solidFill>
            </a:rPr>
            <a:t>-</a:t>
          </a:r>
        </a:p>
        <a:p>
          <a:r>
            <a:rPr lang="de-DE" sz="1400" kern="1200" dirty="0">
              <a:solidFill>
                <a:schemeClr val="bg1"/>
              </a:solidFill>
            </a:rPr>
            <a:t>League</a:t>
          </a:r>
        </a:p>
      </dgm:t>
    </dgm:pt>
    <dgm:pt modelId="{81B9FAD6-54C8-479C-9371-E9033B4C65B1}" type="parTrans" cxnId="{592505C5-0F80-4E7E-BABB-E0772F34113A}">
      <dgm:prSet/>
      <dgm:spPr/>
      <dgm:t>
        <a:bodyPr/>
        <a:lstStyle/>
        <a:p>
          <a:endParaRPr lang="de-DE" sz="1400"/>
        </a:p>
      </dgm:t>
    </dgm:pt>
    <dgm:pt modelId="{193976F3-E415-4B50-9CBF-8925A5DBF1A9}" type="sibTrans" cxnId="{592505C5-0F80-4E7E-BABB-E0772F34113A}">
      <dgm:prSet/>
      <dgm:spPr/>
      <dgm:t>
        <a:bodyPr/>
        <a:lstStyle/>
        <a:p>
          <a:endParaRPr lang="de-DE" sz="1400"/>
        </a:p>
      </dgm:t>
    </dgm:pt>
    <dgm:pt modelId="{5EF0438F-714C-499A-BE47-90C0457B7805}">
      <dgm:prSet custT="1"/>
      <dgm:spPr/>
      <dgm:t>
        <a:bodyPr/>
        <a:lstStyle/>
        <a:p>
          <a:r>
            <a:rPr lang="fr-CH" sz="1100" noProof="0" dirty="0"/>
            <a:t>Entraineur performance</a:t>
          </a:r>
          <a:endParaRPr lang="de-DE" sz="1100" dirty="0"/>
        </a:p>
      </dgm:t>
    </dgm:pt>
    <dgm:pt modelId="{CC53B140-C20E-4BD8-AB21-2F8A47D460BE}" type="parTrans" cxnId="{360E9B34-3EEF-4B69-8071-B894653D297D}">
      <dgm:prSet/>
      <dgm:spPr/>
      <dgm:t>
        <a:bodyPr/>
        <a:lstStyle/>
        <a:p>
          <a:endParaRPr lang="de-DE" sz="1400"/>
        </a:p>
      </dgm:t>
    </dgm:pt>
    <dgm:pt modelId="{FB178349-00C4-4C2D-B0D3-AD9B29F268C6}" type="sibTrans" cxnId="{360E9B34-3EEF-4B69-8071-B894653D297D}">
      <dgm:prSet/>
      <dgm:spPr/>
      <dgm:t>
        <a:bodyPr/>
        <a:lstStyle/>
        <a:p>
          <a:endParaRPr lang="de-DE" sz="1400"/>
        </a:p>
      </dgm:t>
    </dgm:pt>
    <dgm:pt modelId="{DC62B743-6F63-4D52-8461-F96151FC5756}">
      <dgm:prSet custT="1"/>
      <dgm:spPr>
        <a:solidFill>
          <a:schemeClr val="accent1"/>
        </a:solidFill>
      </dgm:spPr>
      <dgm:t>
        <a:bodyPr/>
        <a:lstStyle/>
        <a:p>
          <a:r>
            <a:rPr lang="de-DE" sz="1400" dirty="0">
              <a:solidFill>
                <a:schemeClr val="bg1"/>
              </a:solidFill>
            </a:rPr>
            <a:t>U13-Elit</a:t>
          </a:r>
        </a:p>
      </dgm:t>
    </dgm:pt>
    <dgm:pt modelId="{4AA89C5A-AE71-4F1E-B0CD-DF6708AB4B56}" type="parTrans" cxnId="{AC376D1D-C410-4DCC-ABB8-8A4E113AEB13}">
      <dgm:prSet/>
      <dgm:spPr/>
      <dgm:t>
        <a:bodyPr/>
        <a:lstStyle/>
        <a:p>
          <a:endParaRPr lang="de-DE" sz="1400"/>
        </a:p>
      </dgm:t>
    </dgm:pt>
    <dgm:pt modelId="{0EB731C6-1B0F-4C10-8836-C74EFAE54BC8}" type="sibTrans" cxnId="{AC376D1D-C410-4DCC-ABB8-8A4E113AEB13}">
      <dgm:prSet/>
      <dgm:spPr/>
      <dgm:t>
        <a:bodyPr/>
        <a:lstStyle/>
        <a:p>
          <a:endParaRPr lang="de-DE" sz="1400"/>
        </a:p>
      </dgm:t>
    </dgm:pt>
    <dgm:pt modelId="{820F581B-C9AE-4C59-B795-1990881B6EB7}">
      <dgm:prSet custT="1"/>
      <dgm:spPr>
        <a:solidFill>
          <a:schemeClr val="accent1"/>
        </a:solidFill>
      </dgm:spPr>
      <dgm:t>
        <a:bodyPr/>
        <a:lstStyle/>
        <a:p>
          <a:r>
            <a:rPr lang="de-DE" sz="1400" dirty="0">
              <a:solidFill>
                <a:schemeClr val="bg1"/>
              </a:solidFill>
            </a:rPr>
            <a:t>U17-Top</a:t>
          </a:r>
        </a:p>
      </dgm:t>
    </dgm:pt>
    <dgm:pt modelId="{C9BB437E-11A5-4A79-B8B4-F5BFAFA62FA1}" type="parTrans" cxnId="{22639B57-E452-44CD-98B0-FA7E2E3E7AA9}">
      <dgm:prSet/>
      <dgm:spPr/>
      <dgm:t>
        <a:bodyPr/>
        <a:lstStyle/>
        <a:p>
          <a:endParaRPr lang="de-DE" sz="1400"/>
        </a:p>
      </dgm:t>
    </dgm:pt>
    <dgm:pt modelId="{AC725856-146F-473E-91A7-6837C6604138}" type="sibTrans" cxnId="{22639B57-E452-44CD-98B0-FA7E2E3E7AA9}">
      <dgm:prSet/>
      <dgm:spPr/>
      <dgm:t>
        <a:bodyPr/>
        <a:lstStyle/>
        <a:p>
          <a:endParaRPr lang="de-DE" sz="1400"/>
        </a:p>
      </dgm:t>
    </dgm:pt>
    <dgm:pt modelId="{D25E0CC4-FA5C-4F63-B2B8-FBC20D12761B}">
      <dgm:prSet custT="1"/>
      <dgm:spPr>
        <a:solidFill>
          <a:srgbClr val="E60000"/>
        </a:solidFill>
        <a:ln w="12700" cap="flat" cmpd="sng" algn="ctr">
          <a:solidFill>
            <a:srgbClr val="3F3F3F">
              <a:tint val="40000"/>
              <a:alpha val="90000"/>
              <a:hueOff val="0"/>
              <a:satOff val="0"/>
              <a:lumOff val="2271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7780" tIns="8890" rIns="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rgbClr val="FFFFFF"/>
              </a:solidFill>
              <a:latin typeface="Trebuchet MS"/>
              <a:ea typeface="+mn-ea"/>
              <a:cs typeface="+mn-cs"/>
            </a:rPr>
            <a:t>U20-Top</a:t>
          </a:r>
        </a:p>
      </dgm:t>
    </dgm:pt>
    <dgm:pt modelId="{7D9C6BEA-1EAA-4AEA-A1C3-DAA822FFD0A0}" type="parTrans" cxnId="{74984E48-13EF-413F-9B42-51BF47438E58}">
      <dgm:prSet/>
      <dgm:spPr/>
      <dgm:t>
        <a:bodyPr/>
        <a:lstStyle/>
        <a:p>
          <a:endParaRPr lang="de-DE" sz="1400"/>
        </a:p>
      </dgm:t>
    </dgm:pt>
    <dgm:pt modelId="{29A2B802-B08B-4CFE-9E52-4C5A7C3B17F6}" type="sibTrans" cxnId="{74984E48-13EF-413F-9B42-51BF47438E58}">
      <dgm:prSet/>
      <dgm:spPr/>
      <dgm:t>
        <a:bodyPr/>
        <a:lstStyle/>
        <a:p>
          <a:endParaRPr lang="de-DE" sz="1400"/>
        </a:p>
      </dgm:t>
    </dgm:pt>
    <dgm:pt modelId="{133FBC75-2C6D-4636-A4E8-02A012F29C98}">
      <dgm:prSet custT="1"/>
      <dgm:spPr>
        <a:solidFill>
          <a:schemeClr val="accent1"/>
        </a:solidFill>
      </dgm:spPr>
      <dgm:t>
        <a:bodyPr/>
        <a:lstStyle/>
        <a:p>
          <a:r>
            <a:rPr lang="de-DE" sz="1400" dirty="0">
              <a:solidFill>
                <a:schemeClr val="bg1"/>
              </a:solidFill>
            </a:rPr>
            <a:t>1. Liga</a:t>
          </a:r>
        </a:p>
      </dgm:t>
    </dgm:pt>
    <dgm:pt modelId="{210FD5D7-ED15-41BD-A0C6-060E3A8CCF6D}" type="parTrans" cxnId="{4073DFAC-BF33-496F-A041-DCF30AA2848E}">
      <dgm:prSet/>
      <dgm:spPr/>
      <dgm:t>
        <a:bodyPr/>
        <a:lstStyle/>
        <a:p>
          <a:endParaRPr lang="de-DE" sz="1400"/>
        </a:p>
      </dgm:t>
    </dgm:pt>
    <dgm:pt modelId="{5F96F829-C0F5-4437-BA89-EF3394DC5482}" type="sibTrans" cxnId="{4073DFAC-BF33-496F-A041-DCF30AA2848E}">
      <dgm:prSet/>
      <dgm:spPr/>
      <dgm:t>
        <a:bodyPr/>
        <a:lstStyle/>
        <a:p>
          <a:endParaRPr lang="de-DE" sz="1400"/>
        </a:p>
      </dgm:t>
    </dgm:pt>
    <dgm:pt modelId="{6308AC7C-3CA5-4D25-AD60-531089B728EB}">
      <dgm:prSet custT="1"/>
      <dgm:spPr/>
      <dgm:t>
        <a:bodyPr/>
        <a:lstStyle/>
        <a:p>
          <a:r>
            <a:rPr lang="fr-CH" sz="1100" noProof="0" dirty="0"/>
            <a:t>Entraineur</a:t>
          </a:r>
          <a:r>
            <a:rPr lang="de-DE" sz="1100" dirty="0"/>
            <a:t> ALLROUND</a:t>
          </a:r>
        </a:p>
      </dgm:t>
    </dgm:pt>
    <dgm:pt modelId="{8157AAE5-7246-4E19-B93A-0C28629EDA71}" type="parTrans" cxnId="{020CBA2E-E7DD-400E-BA3B-B074CC3F4209}">
      <dgm:prSet/>
      <dgm:spPr/>
      <dgm:t>
        <a:bodyPr/>
        <a:lstStyle/>
        <a:p>
          <a:endParaRPr lang="de-DE" sz="1400"/>
        </a:p>
      </dgm:t>
    </dgm:pt>
    <dgm:pt modelId="{188706C4-A216-4E68-A7C6-A526061748E8}" type="sibTrans" cxnId="{020CBA2E-E7DD-400E-BA3B-B074CC3F4209}">
      <dgm:prSet/>
      <dgm:spPr/>
      <dgm:t>
        <a:bodyPr/>
        <a:lstStyle/>
        <a:p>
          <a:endParaRPr lang="de-DE" sz="1400"/>
        </a:p>
      </dgm:t>
    </dgm:pt>
    <dgm:pt modelId="{236E082F-93EE-47D0-A625-C3D66684972C}">
      <dgm:prSet custT="1"/>
      <dgm:spPr>
        <a:solidFill>
          <a:schemeClr val="accent1"/>
        </a:solidFill>
      </dgm:spPr>
      <dgm:t>
        <a:bodyPr/>
        <a:lstStyle/>
        <a:p>
          <a:r>
            <a:rPr lang="de-DE" sz="1400" dirty="0">
              <a:solidFill>
                <a:schemeClr val="bg1"/>
              </a:solidFill>
            </a:rPr>
            <a:t>2. Ligue</a:t>
          </a:r>
        </a:p>
      </dgm:t>
    </dgm:pt>
    <dgm:pt modelId="{14286A98-BE41-4F40-9C6A-90574B3D153B}" type="parTrans" cxnId="{48EF1E9E-4065-4FD0-889D-9090C3311348}">
      <dgm:prSet/>
      <dgm:spPr/>
      <dgm:t>
        <a:bodyPr/>
        <a:lstStyle/>
        <a:p>
          <a:endParaRPr lang="de-DE" sz="1400"/>
        </a:p>
      </dgm:t>
    </dgm:pt>
    <dgm:pt modelId="{8010EB8E-1631-4FA4-83B7-0E99F5575BEF}" type="sibTrans" cxnId="{48EF1E9E-4065-4FD0-889D-9090C3311348}">
      <dgm:prSet/>
      <dgm:spPr/>
      <dgm:t>
        <a:bodyPr/>
        <a:lstStyle/>
        <a:p>
          <a:endParaRPr lang="de-DE" sz="1400"/>
        </a:p>
      </dgm:t>
    </dgm:pt>
    <dgm:pt modelId="{1ED2A656-CF97-4093-A543-22BB2A8106FB}">
      <dgm:prSet custT="1"/>
      <dgm:spPr/>
      <dgm:t>
        <a:bodyPr/>
        <a:lstStyle/>
        <a:p>
          <a:r>
            <a:rPr lang="de-DE" sz="1400" dirty="0"/>
            <a:t>SWHL A</a:t>
          </a:r>
        </a:p>
      </dgm:t>
    </dgm:pt>
    <dgm:pt modelId="{291DE845-31A9-4336-8D60-715CA9947150}" type="parTrans" cxnId="{D5F25B29-DAFE-4669-A137-60ABCA622CA6}">
      <dgm:prSet/>
      <dgm:spPr/>
      <dgm:t>
        <a:bodyPr/>
        <a:lstStyle/>
        <a:p>
          <a:endParaRPr lang="de-DE" sz="1400"/>
        </a:p>
      </dgm:t>
    </dgm:pt>
    <dgm:pt modelId="{718A7DFA-6B04-477F-A808-5D6FE7282A06}" type="sibTrans" cxnId="{D5F25B29-DAFE-4669-A137-60ABCA622CA6}">
      <dgm:prSet/>
      <dgm:spPr/>
      <dgm:t>
        <a:bodyPr/>
        <a:lstStyle/>
        <a:p>
          <a:endParaRPr lang="de-DE" sz="1400"/>
        </a:p>
      </dgm:t>
    </dgm:pt>
    <dgm:pt modelId="{7FB294FE-51FE-428E-B9C9-F36FCB0A2872}">
      <dgm:prSet custT="1"/>
      <dgm:spPr/>
      <dgm:t>
        <a:bodyPr/>
        <a:lstStyle/>
        <a:p>
          <a:r>
            <a:rPr lang="fr-CH" sz="1100" noProof="0" dirty="0"/>
            <a:t>Entraineur „base“</a:t>
          </a:r>
        </a:p>
      </dgm:t>
    </dgm:pt>
    <dgm:pt modelId="{E404F315-F587-4304-9B2A-38FA0DA69044}" type="parTrans" cxnId="{896777AB-ED24-4B61-AD1F-FD44EB15211C}">
      <dgm:prSet/>
      <dgm:spPr/>
      <dgm:t>
        <a:bodyPr/>
        <a:lstStyle/>
        <a:p>
          <a:endParaRPr lang="de-DE" sz="1400"/>
        </a:p>
      </dgm:t>
    </dgm:pt>
    <dgm:pt modelId="{081D9F35-F975-40B7-B28E-E53A1C073B24}" type="sibTrans" cxnId="{896777AB-ED24-4B61-AD1F-FD44EB15211C}">
      <dgm:prSet/>
      <dgm:spPr/>
      <dgm:t>
        <a:bodyPr/>
        <a:lstStyle/>
        <a:p>
          <a:endParaRPr lang="de-DE" sz="1400"/>
        </a:p>
      </dgm:t>
    </dgm:pt>
    <dgm:pt modelId="{E59E7934-AE4A-43A6-BD70-214D1D9A82D4}">
      <dgm:prSet custT="1"/>
      <dgm:spPr>
        <a:solidFill>
          <a:schemeClr val="accent1"/>
        </a:solidFill>
      </dgm:spPr>
      <dgm:t>
        <a:bodyPr/>
        <a:lstStyle/>
        <a:p>
          <a:r>
            <a:rPr lang="de-DE" sz="1400" dirty="0">
              <a:solidFill>
                <a:schemeClr val="bg1"/>
              </a:solidFill>
            </a:rPr>
            <a:t>U15-Top</a:t>
          </a:r>
        </a:p>
      </dgm:t>
    </dgm:pt>
    <dgm:pt modelId="{C0082F93-ED3D-45C3-879D-D01EB1F47388}" type="parTrans" cxnId="{967A4603-3A17-4802-886E-A8EC6BF15C01}">
      <dgm:prSet/>
      <dgm:spPr/>
      <dgm:t>
        <a:bodyPr/>
        <a:lstStyle/>
        <a:p>
          <a:endParaRPr lang="de-DE" sz="1400"/>
        </a:p>
      </dgm:t>
    </dgm:pt>
    <dgm:pt modelId="{5B9C5FAF-22DA-4990-BF98-82732533E4EC}" type="sibTrans" cxnId="{967A4603-3A17-4802-886E-A8EC6BF15C01}">
      <dgm:prSet/>
      <dgm:spPr/>
      <dgm:t>
        <a:bodyPr/>
        <a:lstStyle/>
        <a:p>
          <a:endParaRPr lang="de-DE" sz="1400"/>
        </a:p>
      </dgm:t>
    </dgm:pt>
    <dgm:pt modelId="{F25FC513-B2BC-429E-BF53-93C61D126F97}">
      <dgm:prSet custT="1"/>
      <dgm:spPr>
        <a:solidFill>
          <a:schemeClr val="accent1"/>
        </a:solidFill>
      </dgm:spPr>
      <dgm:t>
        <a:bodyPr/>
        <a:lstStyle/>
        <a:p>
          <a:r>
            <a:rPr lang="de-DE" sz="1400" dirty="0">
              <a:solidFill>
                <a:schemeClr val="bg1"/>
              </a:solidFill>
            </a:rPr>
            <a:t>U13-Top</a:t>
          </a:r>
        </a:p>
      </dgm:t>
    </dgm:pt>
    <dgm:pt modelId="{8B1599DC-2BB5-4F9F-873B-213978C5E940}" type="parTrans" cxnId="{2E95BF34-6306-4DD3-B3AB-94069484E6EA}">
      <dgm:prSet/>
      <dgm:spPr/>
      <dgm:t>
        <a:bodyPr/>
        <a:lstStyle/>
        <a:p>
          <a:endParaRPr lang="de-DE" sz="1400"/>
        </a:p>
      </dgm:t>
    </dgm:pt>
    <dgm:pt modelId="{5CAB7D38-F7A5-433B-BE04-DFC36D289661}" type="sibTrans" cxnId="{2E95BF34-6306-4DD3-B3AB-94069484E6EA}">
      <dgm:prSet/>
      <dgm:spPr/>
      <dgm:t>
        <a:bodyPr/>
        <a:lstStyle/>
        <a:p>
          <a:endParaRPr lang="de-DE" sz="1400"/>
        </a:p>
      </dgm:t>
    </dgm:pt>
    <dgm:pt modelId="{32496F8F-1600-4737-8B02-8EAF95266263}">
      <dgm:prSet custT="1"/>
      <dgm:spPr/>
      <dgm:t>
        <a:bodyPr/>
        <a:lstStyle/>
        <a:p>
          <a:r>
            <a:rPr lang="de-DE" sz="1400" dirty="0"/>
            <a:t>3./4. Ligue</a:t>
          </a:r>
        </a:p>
      </dgm:t>
    </dgm:pt>
    <dgm:pt modelId="{5F36D7B7-D0DB-4309-83C6-7E20300E27C9}" type="parTrans" cxnId="{DFD8B4B1-C634-414A-95AD-ABBC44EEA1D3}">
      <dgm:prSet/>
      <dgm:spPr/>
      <dgm:t>
        <a:bodyPr/>
        <a:lstStyle/>
        <a:p>
          <a:endParaRPr lang="de-DE" sz="1400"/>
        </a:p>
      </dgm:t>
    </dgm:pt>
    <dgm:pt modelId="{0B618B44-9FC8-43F9-B35C-A3AE65B688E2}" type="sibTrans" cxnId="{DFD8B4B1-C634-414A-95AD-ABBC44EEA1D3}">
      <dgm:prSet/>
      <dgm:spPr/>
      <dgm:t>
        <a:bodyPr/>
        <a:lstStyle/>
        <a:p>
          <a:endParaRPr lang="de-DE" sz="1400"/>
        </a:p>
      </dgm:t>
    </dgm:pt>
    <dgm:pt modelId="{75292446-FD8C-4787-AAA2-F656A5AF894B}">
      <dgm:prSet custT="1"/>
      <dgm:spPr/>
      <dgm:t>
        <a:bodyPr/>
        <a:lstStyle/>
        <a:p>
          <a:r>
            <a:rPr lang="de-DE" sz="1400" dirty="0"/>
            <a:t>SWHL B/C</a:t>
          </a:r>
        </a:p>
      </dgm:t>
    </dgm:pt>
    <dgm:pt modelId="{4A74CAF8-43C5-40A4-98FA-B88EC8C43DE7}" type="parTrans" cxnId="{B2AAC4E4-3574-498B-B235-C642395B3A55}">
      <dgm:prSet/>
      <dgm:spPr/>
      <dgm:t>
        <a:bodyPr/>
        <a:lstStyle/>
        <a:p>
          <a:endParaRPr lang="de-DE" sz="1400"/>
        </a:p>
      </dgm:t>
    </dgm:pt>
    <dgm:pt modelId="{14AA51C9-B581-455E-87B6-F62F11B92D2A}" type="sibTrans" cxnId="{B2AAC4E4-3574-498B-B235-C642395B3A55}">
      <dgm:prSet/>
      <dgm:spPr/>
      <dgm:t>
        <a:bodyPr/>
        <a:lstStyle/>
        <a:p>
          <a:endParaRPr lang="de-DE" sz="1400"/>
        </a:p>
      </dgm:t>
    </dgm:pt>
    <dgm:pt modelId="{D02DF79F-C4C5-4390-9D48-E8B6B01C97CB}">
      <dgm:prSet custT="1"/>
      <dgm:spPr/>
      <dgm:t>
        <a:bodyPr/>
        <a:lstStyle/>
        <a:p>
          <a:r>
            <a:rPr lang="fr-CH" sz="1300" noProof="0" dirty="0"/>
            <a:t>Entraineur sport de performance</a:t>
          </a:r>
          <a:endParaRPr lang="de-DE" sz="1300" dirty="0"/>
        </a:p>
      </dgm:t>
    </dgm:pt>
    <dgm:pt modelId="{813DB79A-5D5E-43BF-BC2D-36EDAB7C5579}" type="parTrans" cxnId="{57507746-B6FF-484A-A21E-743AB9578C93}">
      <dgm:prSet/>
      <dgm:spPr/>
      <dgm:t>
        <a:bodyPr/>
        <a:lstStyle/>
        <a:p>
          <a:endParaRPr lang="de-DE"/>
        </a:p>
      </dgm:t>
    </dgm:pt>
    <dgm:pt modelId="{9BD72A5D-0970-4576-92D5-E2B0B308AF1C}" type="sibTrans" cxnId="{57507746-B6FF-484A-A21E-743AB9578C93}">
      <dgm:prSet/>
      <dgm:spPr/>
      <dgm:t>
        <a:bodyPr/>
        <a:lstStyle/>
        <a:p>
          <a:endParaRPr lang="de-DE"/>
        </a:p>
      </dgm:t>
    </dgm:pt>
    <dgm:pt modelId="{4E1B65F2-92BD-4B67-B41A-D6A8AFBEF522}">
      <dgm:prSet custT="1"/>
      <dgm:spPr/>
      <dgm:t>
        <a:bodyPr/>
        <a:lstStyle/>
        <a:p>
          <a:r>
            <a:rPr lang="de-DE" sz="1400" dirty="0"/>
            <a:t>Responsable MOJU</a:t>
          </a:r>
        </a:p>
      </dgm:t>
    </dgm:pt>
    <dgm:pt modelId="{8E29D9C6-D582-4C5E-B6B5-1BF5E6CFDCF2}" type="parTrans" cxnId="{70CC048E-3541-43C9-8813-5EB1DF004F37}">
      <dgm:prSet/>
      <dgm:spPr/>
      <dgm:t>
        <a:bodyPr/>
        <a:lstStyle/>
        <a:p>
          <a:endParaRPr lang="de-DE"/>
        </a:p>
      </dgm:t>
    </dgm:pt>
    <dgm:pt modelId="{E899FC40-E005-47C7-BD70-3240282DC758}" type="sibTrans" cxnId="{70CC048E-3541-43C9-8813-5EB1DF004F37}">
      <dgm:prSet/>
      <dgm:spPr/>
      <dgm:t>
        <a:bodyPr/>
        <a:lstStyle/>
        <a:p>
          <a:endParaRPr lang="de-DE"/>
        </a:p>
      </dgm:t>
    </dgm:pt>
    <dgm:pt modelId="{E3A36B79-0979-4F02-9B01-C35CC1552D8A}">
      <dgm:prSet custT="1"/>
      <dgm:spPr/>
      <dgm:t>
        <a:bodyPr/>
        <a:lstStyle/>
        <a:p>
          <a:r>
            <a:rPr lang="de-DE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rebuchet MS"/>
              <a:ea typeface="+mn-ea"/>
              <a:cs typeface="+mn-cs"/>
            </a:rPr>
            <a:t>National-Teams</a:t>
          </a:r>
        </a:p>
      </dgm:t>
    </dgm:pt>
    <dgm:pt modelId="{8AAD5A81-71F6-412A-AF8F-F7DCEAC3CAC4}" type="parTrans" cxnId="{3E7E23E4-7277-4728-BA9A-743E9B9DF0E8}">
      <dgm:prSet/>
      <dgm:spPr/>
      <dgm:t>
        <a:bodyPr/>
        <a:lstStyle/>
        <a:p>
          <a:endParaRPr lang="de-CH"/>
        </a:p>
      </dgm:t>
    </dgm:pt>
    <dgm:pt modelId="{3342986A-AF79-4154-BD0D-5E13C96D8A18}" type="sibTrans" cxnId="{3E7E23E4-7277-4728-BA9A-743E9B9DF0E8}">
      <dgm:prSet/>
      <dgm:spPr/>
      <dgm:t>
        <a:bodyPr/>
        <a:lstStyle/>
        <a:p>
          <a:endParaRPr lang="de-CH"/>
        </a:p>
      </dgm:t>
    </dgm:pt>
    <dgm:pt modelId="{3CAB14B1-2C28-4C18-9031-F7E86D14387A}" type="pres">
      <dgm:prSet presAssocID="{A088BC06-5392-48D5-B939-30303FA2F59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0A33FCE-F96F-4DF8-B59E-4E2C0B4F4875}" type="pres">
      <dgm:prSet presAssocID="{7D7E8FA4-A69C-4B58-A027-AD1A43B0712E}" presName="horFlow" presStyleCnt="0"/>
      <dgm:spPr/>
    </dgm:pt>
    <dgm:pt modelId="{A0E3A92A-55AD-46AA-BAB7-10EB9C90EE05}" type="pres">
      <dgm:prSet presAssocID="{7D7E8FA4-A69C-4B58-A027-AD1A43B0712E}" presName="bigChev" presStyleLbl="node1" presStyleIdx="0" presStyleCnt="7" custScaleX="127459" custScaleY="100905"/>
      <dgm:spPr/>
    </dgm:pt>
    <dgm:pt modelId="{E534C921-84EA-4636-BD38-CD37CABA7CD5}" type="pres">
      <dgm:prSet presAssocID="{0E93DE2E-20D8-420D-9FA1-1990B2A702C9}" presName="parTrans" presStyleCnt="0"/>
      <dgm:spPr/>
    </dgm:pt>
    <dgm:pt modelId="{7CED4158-61D6-4420-ACC0-1DC0BC58D7BA}" type="pres">
      <dgm:prSet presAssocID="{BC960E8B-7A5A-44E7-83A7-922C2BA1A875}" presName="node" presStyleLbl="alignAccFollowNode1" presStyleIdx="0" presStyleCnt="22" custScaleX="119298">
        <dgm:presLayoutVars>
          <dgm:bulletEnabled val="1"/>
        </dgm:presLayoutVars>
      </dgm:prSet>
      <dgm:spPr/>
    </dgm:pt>
    <dgm:pt modelId="{10B32F3F-47FC-4FEB-8A9E-B3850FA7F993}" type="pres">
      <dgm:prSet presAssocID="{1A8C79A2-10FF-4449-AF63-C9D1FC9B4556}" presName="sibTrans" presStyleCnt="0"/>
      <dgm:spPr/>
    </dgm:pt>
    <dgm:pt modelId="{8B8B751D-67A1-40F6-9B17-AA9A510CF1E7}" type="pres">
      <dgm:prSet presAssocID="{E7121087-72C7-4178-9B5F-4E4D9CB8C2F4}" presName="node" presStyleLbl="alignAccFollowNode1" presStyleIdx="1" presStyleCnt="22" custScaleX="119298">
        <dgm:presLayoutVars>
          <dgm:bulletEnabled val="1"/>
        </dgm:presLayoutVars>
      </dgm:prSet>
      <dgm:spPr/>
    </dgm:pt>
    <dgm:pt modelId="{CDE1F872-EC54-47FF-92EE-A52DB3FD1DC4}" type="pres">
      <dgm:prSet presAssocID="{B3BEB29C-7154-4BF6-B6CA-439A0452F156}" presName="sibTrans" presStyleCnt="0"/>
      <dgm:spPr/>
    </dgm:pt>
    <dgm:pt modelId="{2AC0685D-540B-435B-8A1C-F8AAE3963A50}" type="pres">
      <dgm:prSet presAssocID="{1225EF18-9B20-47C3-91A3-5AB2B4200E44}" presName="node" presStyleLbl="alignAccFollowNode1" presStyleIdx="2" presStyleCnt="22" custScaleX="119298">
        <dgm:presLayoutVars>
          <dgm:bulletEnabled val="1"/>
        </dgm:presLayoutVars>
      </dgm:prSet>
      <dgm:spPr/>
    </dgm:pt>
    <dgm:pt modelId="{287C0B74-9263-43B4-A351-0FCD9A9BAC19}" type="pres">
      <dgm:prSet presAssocID="{199D03A8-7423-41B5-9065-5977350361FE}" presName="sibTrans" presStyleCnt="0"/>
      <dgm:spPr/>
    </dgm:pt>
    <dgm:pt modelId="{9714BD92-F5E7-4187-991B-2299E59429A6}" type="pres">
      <dgm:prSet presAssocID="{0304E286-4C0B-45C0-B192-3425CD983D25}" presName="node" presStyleLbl="alignAccFollowNode1" presStyleIdx="3" presStyleCnt="22" custScaleX="119298">
        <dgm:presLayoutVars>
          <dgm:bulletEnabled val="1"/>
        </dgm:presLayoutVars>
      </dgm:prSet>
      <dgm:spPr/>
    </dgm:pt>
    <dgm:pt modelId="{52A48FC1-DC38-4484-8ADB-4B1B2FDCA9DF}" type="pres">
      <dgm:prSet presAssocID="{80BA1A42-8CE9-4AF3-957E-C7A0812FC2C6}" presName="sibTrans" presStyleCnt="0"/>
      <dgm:spPr/>
    </dgm:pt>
    <dgm:pt modelId="{74368E99-8A11-45E3-B12B-8E4015381A35}" type="pres">
      <dgm:prSet presAssocID="{E3A36B79-0979-4F02-9B01-C35CC1552D8A}" presName="node" presStyleLbl="alignAccFollowNode1" presStyleIdx="4" presStyleCnt="22" custScaleX="119298">
        <dgm:presLayoutVars>
          <dgm:bulletEnabled val="1"/>
        </dgm:presLayoutVars>
      </dgm:prSet>
      <dgm:spPr/>
    </dgm:pt>
    <dgm:pt modelId="{DAF5D056-C4E9-43EF-A370-25ACA8651495}" type="pres">
      <dgm:prSet presAssocID="{7D7E8FA4-A69C-4B58-A027-AD1A43B0712E}" presName="vSp" presStyleCnt="0"/>
      <dgm:spPr/>
    </dgm:pt>
    <dgm:pt modelId="{D6B35F2E-B27F-4D83-BCEC-DF47FAC44F55}" type="pres">
      <dgm:prSet presAssocID="{B45FB326-AB3E-4F20-A042-CADEF8CCB845}" presName="horFlow" presStyleCnt="0"/>
      <dgm:spPr/>
    </dgm:pt>
    <dgm:pt modelId="{5415AB0A-2582-4C10-BF8D-C80B6DDC6B6A}" type="pres">
      <dgm:prSet presAssocID="{B45FB326-AB3E-4F20-A042-CADEF8CCB845}" presName="bigChev" presStyleLbl="node1" presStyleIdx="1" presStyleCnt="7" custScaleX="124701"/>
      <dgm:spPr/>
    </dgm:pt>
    <dgm:pt modelId="{E9E648A3-4DDB-4531-AC48-2E2EC001BAFA}" type="pres">
      <dgm:prSet presAssocID="{813DB79A-5D5E-43BF-BC2D-36EDAB7C5579}" presName="parTrans" presStyleCnt="0"/>
      <dgm:spPr/>
    </dgm:pt>
    <dgm:pt modelId="{9EC54831-EC6C-41E4-8088-782B81C425D9}" type="pres">
      <dgm:prSet presAssocID="{D02DF79F-C4C5-4390-9D48-E8B6B01C97CB}" presName="node" presStyleLbl="alignAccFollowNode1" presStyleIdx="5" presStyleCnt="22" custScaleX="157334">
        <dgm:presLayoutVars>
          <dgm:bulletEnabled val="1"/>
        </dgm:presLayoutVars>
      </dgm:prSet>
      <dgm:spPr/>
    </dgm:pt>
    <dgm:pt modelId="{D14DACEC-B733-4645-880D-D604DDC270CE}" type="pres">
      <dgm:prSet presAssocID="{9BD72A5D-0970-4576-92D5-E2B0B308AF1C}" presName="sibTrans" presStyleCnt="0"/>
      <dgm:spPr/>
    </dgm:pt>
    <dgm:pt modelId="{966B61B5-6475-41DC-9BC1-5F1AE3BD4868}" type="pres">
      <dgm:prSet presAssocID="{4E1B65F2-92BD-4B67-B41A-D6A8AFBEF522}" presName="node" presStyleLbl="alignAccFollowNode1" presStyleIdx="6" presStyleCnt="22" custScaleX="130581">
        <dgm:presLayoutVars>
          <dgm:bulletEnabled val="1"/>
        </dgm:presLayoutVars>
      </dgm:prSet>
      <dgm:spPr/>
    </dgm:pt>
    <dgm:pt modelId="{700594B0-336B-4B8C-B028-C7B45909BFDF}" type="pres">
      <dgm:prSet presAssocID="{B45FB326-AB3E-4F20-A042-CADEF8CCB845}" presName="vSp" presStyleCnt="0"/>
      <dgm:spPr/>
    </dgm:pt>
    <dgm:pt modelId="{30F613ED-036D-4A74-9081-3017B19497E0}" type="pres">
      <dgm:prSet presAssocID="{316156CB-D59F-4569-91E5-F17617E8A422}" presName="horFlow" presStyleCnt="0"/>
      <dgm:spPr/>
    </dgm:pt>
    <dgm:pt modelId="{B17A33CF-FDCF-4525-819C-49B55DB351C2}" type="pres">
      <dgm:prSet presAssocID="{316156CB-D59F-4569-91E5-F17617E8A422}" presName="bigChev" presStyleLbl="node1" presStyleIdx="2" presStyleCnt="7" custScaleX="123028"/>
      <dgm:spPr/>
    </dgm:pt>
    <dgm:pt modelId="{0FDA84E6-98CF-4B28-95D3-61176A31E355}" type="pres">
      <dgm:prSet presAssocID="{676DFB3D-8A52-430D-94F5-A5D09145EA7D}" presName="parTrans" presStyleCnt="0"/>
      <dgm:spPr/>
    </dgm:pt>
    <dgm:pt modelId="{EBADE293-AE0D-4EAB-9BF2-FF7A8DE569E2}" type="pres">
      <dgm:prSet presAssocID="{BE9348C6-3D69-4AB9-BD8C-0E409BD76331}" presName="node" presStyleLbl="alignAccFollowNode1" presStyleIdx="7" presStyleCnt="22" custScaleX="119298">
        <dgm:presLayoutVars>
          <dgm:bulletEnabled val="1"/>
        </dgm:presLayoutVars>
      </dgm:prSet>
      <dgm:spPr/>
    </dgm:pt>
    <dgm:pt modelId="{8EAD1D71-8E66-4001-967A-5F0E7D9A9002}" type="pres">
      <dgm:prSet presAssocID="{97E6A8C7-3C38-436E-B714-93DB3861A07D}" presName="sibTrans" presStyleCnt="0"/>
      <dgm:spPr/>
    </dgm:pt>
    <dgm:pt modelId="{B6F2F5B0-EA0F-464A-BD30-5D1DEFD1AE00}" type="pres">
      <dgm:prSet presAssocID="{46F7783C-41CF-46A7-A93F-32F784C1FDA8}" presName="node" presStyleLbl="alignAccFollowNode1" presStyleIdx="8" presStyleCnt="22" custScaleX="119298">
        <dgm:presLayoutVars>
          <dgm:bulletEnabled val="1"/>
        </dgm:presLayoutVars>
      </dgm:prSet>
      <dgm:spPr>
        <a:xfrm>
          <a:off x="2798823" y="1313091"/>
          <a:ext cx="1367019" cy="458354"/>
        </a:xfrm>
        <a:prstGeom prst="chevron">
          <a:avLst/>
        </a:prstGeom>
      </dgm:spPr>
    </dgm:pt>
    <dgm:pt modelId="{463BDFDD-7DBE-4D7A-8EBC-1406F16F68C2}" type="pres">
      <dgm:prSet presAssocID="{2DB87EC8-C695-4984-A189-09A35CF0D29C}" presName="sibTrans" presStyleCnt="0"/>
      <dgm:spPr/>
    </dgm:pt>
    <dgm:pt modelId="{F7FB4525-2AFD-49D8-BF1A-9A2B8FAA117E}" type="pres">
      <dgm:prSet presAssocID="{6E3815AC-45F9-4B55-B9B9-49E6B206C811}" presName="node" presStyleLbl="alignAccFollowNode1" presStyleIdx="9" presStyleCnt="22" custScaleX="119298">
        <dgm:presLayoutVars>
          <dgm:bulletEnabled val="1"/>
        </dgm:presLayoutVars>
      </dgm:prSet>
      <dgm:spPr>
        <a:xfrm>
          <a:off x="4005418" y="1313091"/>
          <a:ext cx="1367019" cy="458354"/>
        </a:xfrm>
        <a:prstGeom prst="chevron">
          <a:avLst/>
        </a:prstGeom>
      </dgm:spPr>
    </dgm:pt>
    <dgm:pt modelId="{F93FAC49-1CC8-43C9-A3E7-EC5D327C2DC6}" type="pres">
      <dgm:prSet presAssocID="{316156CB-D59F-4569-91E5-F17617E8A422}" presName="vSp" presStyleCnt="0"/>
      <dgm:spPr/>
    </dgm:pt>
    <dgm:pt modelId="{DEF6886E-0D56-4081-8F22-9D5FCE2EA6AB}" type="pres">
      <dgm:prSet presAssocID="{DB32A829-C264-4292-9F01-A97DF1112986}" presName="horFlow" presStyleCnt="0"/>
      <dgm:spPr/>
    </dgm:pt>
    <dgm:pt modelId="{D3314E17-B414-43BC-BA59-3BC63E07DEA0}" type="pres">
      <dgm:prSet presAssocID="{DB32A829-C264-4292-9F01-A97DF1112986}" presName="bigChev" presStyleLbl="node1" presStyleIdx="3" presStyleCnt="7" custScaleX="123028"/>
      <dgm:spPr/>
    </dgm:pt>
    <dgm:pt modelId="{BA9BAB7A-6EDA-4495-A294-27DD2D945F55}" type="pres">
      <dgm:prSet presAssocID="{C1EDA402-EF31-4C79-BB20-8A8A097737AF}" presName="parTrans" presStyleCnt="0"/>
      <dgm:spPr/>
    </dgm:pt>
    <dgm:pt modelId="{639ECB76-E7F8-432F-8E07-783802AFB1AE}" type="pres">
      <dgm:prSet presAssocID="{E43E9BE8-1B2B-4B05-939A-F0CA90C7723C}" presName="node" presStyleLbl="alignAccFollowNode1" presStyleIdx="10" presStyleCnt="22" custScaleX="119298">
        <dgm:presLayoutVars>
          <dgm:bulletEnabled val="1"/>
        </dgm:presLayoutVars>
      </dgm:prSet>
      <dgm:spPr/>
    </dgm:pt>
    <dgm:pt modelId="{B55E88C3-1E4A-494C-9F20-EB4EB6C68361}" type="pres">
      <dgm:prSet presAssocID="{A9216116-F45B-44EE-964C-80085F5C5B2D}" presName="sibTrans" presStyleCnt="0"/>
      <dgm:spPr/>
    </dgm:pt>
    <dgm:pt modelId="{25831B2B-C6A5-4222-8422-9EDB8FC46710}" type="pres">
      <dgm:prSet presAssocID="{8A1209E8-1105-408B-89AE-7DDD4A9DDF3D}" presName="node" presStyleLbl="alignAccFollowNode1" presStyleIdx="11" presStyleCnt="22" custScaleX="119298">
        <dgm:presLayoutVars>
          <dgm:bulletEnabled val="1"/>
        </dgm:presLayoutVars>
      </dgm:prSet>
      <dgm:spPr/>
    </dgm:pt>
    <dgm:pt modelId="{29081E06-A17B-4EF6-B4DC-AB5C452EBD6A}" type="pres">
      <dgm:prSet presAssocID="{DB32A829-C264-4292-9F01-A97DF1112986}" presName="vSp" presStyleCnt="0"/>
      <dgm:spPr/>
    </dgm:pt>
    <dgm:pt modelId="{82BC3EAE-007D-4567-BB11-7D0282EA5EFF}" type="pres">
      <dgm:prSet presAssocID="{5EF0438F-714C-499A-BE47-90C0457B7805}" presName="horFlow" presStyleCnt="0"/>
      <dgm:spPr/>
    </dgm:pt>
    <dgm:pt modelId="{C1EEDF1D-6600-45CC-A368-0C9A2C0A40F7}" type="pres">
      <dgm:prSet presAssocID="{5EF0438F-714C-499A-BE47-90C0457B7805}" presName="bigChev" presStyleLbl="node1" presStyleIdx="4" presStyleCnt="7" custScaleX="123873"/>
      <dgm:spPr/>
    </dgm:pt>
    <dgm:pt modelId="{9460362B-0392-46C7-A0A3-5AEE63864CCD}" type="pres">
      <dgm:prSet presAssocID="{4AA89C5A-AE71-4F1E-B0CD-DF6708AB4B56}" presName="parTrans" presStyleCnt="0"/>
      <dgm:spPr/>
    </dgm:pt>
    <dgm:pt modelId="{16AAC8D1-846B-4FB6-96BD-614305718E17}" type="pres">
      <dgm:prSet presAssocID="{DC62B743-6F63-4D52-8461-F96151FC5756}" presName="node" presStyleLbl="alignAccFollowNode1" presStyleIdx="12" presStyleCnt="22" custScaleX="119298">
        <dgm:presLayoutVars>
          <dgm:bulletEnabled val="1"/>
        </dgm:presLayoutVars>
      </dgm:prSet>
      <dgm:spPr/>
    </dgm:pt>
    <dgm:pt modelId="{7D3BC2E2-5A69-4968-BD00-286EEAD2178B}" type="pres">
      <dgm:prSet presAssocID="{0EB731C6-1B0F-4C10-8836-C74EFAE54BC8}" presName="sibTrans" presStyleCnt="0"/>
      <dgm:spPr/>
    </dgm:pt>
    <dgm:pt modelId="{37027274-5A7C-47E4-86D6-59C3AF7B8E69}" type="pres">
      <dgm:prSet presAssocID="{820F581B-C9AE-4C59-B795-1990881B6EB7}" presName="node" presStyleLbl="alignAccFollowNode1" presStyleIdx="13" presStyleCnt="22" custScaleX="119298">
        <dgm:presLayoutVars>
          <dgm:bulletEnabled val="1"/>
        </dgm:presLayoutVars>
      </dgm:prSet>
      <dgm:spPr/>
    </dgm:pt>
    <dgm:pt modelId="{83CE939A-5429-4238-8F7F-CFEDB893D280}" type="pres">
      <dgm:prSet presAssocID="{AC725856-146F-473E-91A7-6837C6604138}" presName="sibTrans" presStyleCnt="0"/>
      <dgm:spPr/>
    </dgm:pt>
    <dgm:pt modelId="{61E4FA72-81CE-48C9-B219-2CA8BE1C653B}" type="pres">
      <dgm:prSet presAssocID="{D25E0CC4-FA5C-4F63-B2B8-FBC20D12761B}" presName="node" presStyleLbl="alignAccFollowNode1" presStyleIdx="14" presStyleCnt="22" custScaleX="119298">
        <dgm:presLayoutVars>
          <dgm:bulletEnabled val="1"/>
        </dgm:presLayoutVars>
      </dgm:prSet>
      <dgm:spPr>
        <a:xfrm>
          <a:off x="4017084" y="2572185"/>
          <a:ext cx="1367019" cy="458354"/>
        </a:xfrm>
        <a:prstGeom prst="chevron">
          <a:avLst/>
        </a:prstGeom>
      </dgm:spPr>
    </dgm:pt>
    <dgm:pt modelId="{E0A39C39-1175-4A1E-98FF-B078BAEE2512}" type="pres">
      <dgm:prSet presAssocID="{29A2B802-B08B-4CFE-9E52-4C5A7C3B17F6}" presName="sibTrans" presStyleCnt="0"/>
      <dgm:spPr/>
    </dgm:pt>
    <dgm:pt modelId="{E886014C-89CE-406D-92AF-B47010904C8B}" type="pres">
      <dgm:prSet presAssocID="{133FBC75-2C6D-4636-A4E8-02A012F29C98}" presName="node" presStyleLbl="alignAccFollowNode1" presStyleIdx="15" presStyleCnt="22" custScaleX="119298">
        <dgm:presLayoutVars>
          <dgm:bulletEnabled val="1"/>
        </dgm:presLayoutVars>
      </dgm:prSet>
      <dgm:spPr/>
    </dgm:pt>
    <dgm:pt modelId="{307430A5-BEF4-484E-BD77-4880B30CE559}" type="pres">
      <dgm:prSet presAssocID="{5EF0438F-714C-499A-BE47-90C0457B7805}" presName="vSp" presStyleCnt="0"/>
      <dgm:spPr/>
    </dgm:pt>
    <dgm:pt modelId="{D889C265-A05E-47EB-85C1-8CCDF240D54D}" type="pres">
      <dgm:prSet presAssocID="{6308AC7C-3CA5-4D25-AD60-531089B728EB}" presName="horFlow" presStyleCnt="0"/>
      <dgm:spPr/>
    </dgm:pt>
    <dgm:pt modelId="{1AEBECC3-0F84-4EC7-8307-31818808C2AD}" type="pres">
      <dgm:prSet presAssocID="{6308AC7C-3CA5-4D25-AD60-531089B728EB}" presName="bigChev" presStyleLbl="node1" presStyleIdx="5" presStyleCnt="7" custScaleX="124462"/>
      <dgm:spPr/>
    </dgm:pt>
    <dgm:pt modelId="{E8EC55B9-E827-451D-8553-75DC24BD4147}" type="pres">
      <dgm:prSet presAssocID="{14286A98-BE41-4F40-9C6A-90574B3D153B}" presName="parTrans" presStyleCnt="0"/>
      <dgm:spPr/>
    </dgm:pt>
    <dgm:pt modelId="{F6BDA7D9-9FC4-46A6-8F19-0BB805784760}" type="pres">
      <dgm:prSet presAssocID="{236E082F-93EE-47D0-A625-C3D66684972C}" presName="node" presStyleLbl="alignAccFollowNode1" presStyleIdx="16" presStyleCnt="22" custScaleX="119298">
        <dgm:presLayoutVars>
          <dgm:bulletEnabled val="1"/>
        </dgm:presLayoutVars>
      </dgm:prSet>
      <dgm:spPr/>
    </dgm:pt>
    <dgm:pt modelId="{1EA7B3CE-D1A5-4428-B78A-DCF5FA0AEFAA}" type="pres">
      <dgm:prSet presAssocID="{8010EB8E-1631-4FA4-83B7-0E99F5575BEF}" presName="sibTrans" presStyleCnt="0"/>
      <dgm:spPr/>
    </dgm:pt>
    <dgm:pt modelId="{E8DBA847-07E0-465D-8111-C5BE1B522A89}" type="pres">
      <dgm:prSet presAssocID="{1ED2A656-CF97-4093-A543-22BB2A8106FB}" presName="node" presStyleLbl="alignAccFollowNode1" presStyleIdx="17" presStyleCnt="22" custScaleX="119298">
        <dgm:presLayoutVars>
          <dgm:bulletEnabled val="1"/>
        </dgm:presLayoutVars>
      </dgm:prSet>
      <dgm:spPr/>
    </dgm:pt>
    <dgm:pt modelId="{8CD3196A-7769-4A55-9CAC-EBE0E784260E}" type="pres">
      <dgm:prSet presAssocID="{6308AC7C-3CA5-4D25-AD60-531089B728EB}" presName="vSp" presStyleCnt="0"/>
      <dgm:spPr/>
    </dgm:pt>
    <dgm:pt modelId="{7462A92F-E102-4AB0-903C-8D7480ED0C1C}" type="pres">
      <dgm:prSet presAssocID="{7FB294FE-51FE-428E-B9C9-F36FCB0A2872}" presName="horFlow" presStyleCnt="0"/>
      <dgm:spPr/>
    </dgm:pt>
    <dgm:pt modelId="{F8B0B116-30E9-4780-9A2B-A0A4655DD496}" type="pres">
      <dgm:prSet presAssocID="{7FB294FE-51FE-428E-B9C9-F36FCB0A2872}" presName="bigChev" presStyleLbl="node1" presStyleIdx="6" presStyleCnt="7" custScaleX="123460"/>
      <dgm:spPr/>
    </dgm:pt>
    <dgm:pt modelId="{DDB4AD69-D9B7-44A8-85F3-5F247C664A1A}" type="pres">
      <dgm:prSet presAssocID="{C0082F93-ED3D-45C3-879D-D01EB1F47388}" presName="parTrans" presStyleCnt="0"/>
      <dgm:spPr/>
    </dgm:pt>
    <dgm:pt modelId="{4A728B0A-CED3-481C-9FEE-229474478BE5}" type="pres">
      <dgm:prSet presAssocID="{E59E7934-AE4A-43A6-BD70-214D1D9A82D4}" presName="node" presStyleLbl="alignAccFollowNode1" presStyleIdx="18" presStyleCnt="22" custScaleX="119298">
        <dgm:presLayoutVars>
          <dgm:bulletEnabled val="1"/>
        </dgm:presLayoutVars>
      </dgm:prSet>
      <dgm:spPr/>
    </dgm:pt>
    <dgm:pt modelId="{AEEDB9A0-5C8F-4F57-8AD4-FAF91817DA4E}" type="pres">
      <dgm:prSet presAssocID="{5B9C5FAF-22DA-4990-BF98-82732533E4EC}" presName="sibTrans" presStyleCnt="0"/>
      <dgm:spPr/>
    </dgm:pt>
    <dgm:pt modelId="{2D6DE80E-FB9C-434B-8942-6008E1545CFD}" type="pres">
      <dgm:prSet presAssocID="{F25FC513-B2BC-429E-BF53-93C61D126F97}" presName="node" presStyleLbl="alignAccFollowNode1" presStyleIdx="19" presStyleCnt="22" custScaleX="119298">
        <dgm:presLayoutVars>
          <dgm:bulletEnabled val="1"/>
        </dgm:presLayoutVars>
      </dgm:prSet>
      <dgm:spPr/>
    </dgm:pt>
    <dgm:pt modelId="{B05AACB4-7500-482F-88B8-21B0ACF6CFB6}" type="pres">
      <dgm:prSet presAssocID="{5CAB7D38-F7A5-433B-BE04-DFC36D289661}" presName="sibTrans" presStyleCnt="0"/>
      <dgm:spPr/>
    </dgm:pt>
    <dgm:pt modelId="{0EAB3E2D-4DA4-4EFD-B7B4-6034D0EAF063}" type="pres">
      <dgm:prSet presAssocID="{32496F8F-1600-4737-8B02-8EAF95266263}" presName="node" presStyleLbl="alignAccFollowNode1" presStyleIdx="20" presStyleCnt="22" custScaleX="119298">
        <dgm:presLayoutVars>
          <dgm:bulletEnabled val="1"/>
        </dgm:presLayoutVars>
      </dgm:prSet>
      <dgm:spPr/>
    </dgm:pt>
    <dgm:pt modelId="{8199C14F-B1F3-41AA-93F9-69A79701693C}" type="pres">
      <dgm:prSet presAssocID="{0B618B44-9FC8-43F9-B35C-A3AE65B688E2}" presName="sibTrans" presStyleCnt="0"/>
      <dgm:spPr/>
    </dgm:pt>
    <dgm:pt modelId="{CDAF6E1E-7C96-4BF6-9A4F-1C8B086E5F5D}" type="pres">
      <dgm:prSet presAssocID="{75292446-FD8C-4787-AAA2-F656A5AF894B}" presName="node" presStyleLbl="alignAccFollowNode1" presStyleIdx="21" presStyleCnt="22" custScaleX="119298">
        <dgm:presLayoutVars>
          <dgm:bulletEnabled val="1"/>
        </dgm:presLayoutVars>
      </dgm:prSet>
      <dgm:spPr/>
    </dgm:pt>
  </dgm:ptLst>
  <dgm:cxnLst>
    <dgm:cxn modelId="{967A4603-3A17-4802-886E-A8EC6BF15C01}" srcId="{7FB294FE-51FE-428E-B9C9-F36FCB0A2872}" destId="{E59E7934-AE4A-43A6-BD70-214D1D9A82D4}" srcOrd="0" destOrd="0" parTransId="{C0082F93-ED3D-45C3-879D-D01EB1F47388}" sibTransId="{5B9C5FAF-22DA-4990-BF98-82732533E4EC}"/>
    <dgm:cxn modelId="{3C27FC07-73E2-4170-BFE0-E6BC6AB33FB1}" type="presOf" srcId="{8A1209E8-1105-408B-89AE-7DDD4A9DDF3D}" destId="{25831B2B-C6A5-4222-8422-9EDB8FC46710}" srcOrd="0" destOrd="0" presId="urn:microsoft.com/office/officeart/2005/8/layout/lProcess3"/>
    <dgm:cxn modelId="{AC376D1D-C410-4DCC-ABB8-8A4E113AEB13}" srcId="{5EF0438F-714C-499A-BE47-90C0457B7805}" destId="{DC62B743-6F63-4D52-8461-F96151FC5756}" srcOrd="0" destOrd="0" parTransId="{4AA89C5A-AE71-4F1E-B0CD-DF6708AB4B56}" sibTransId="{0EB731C6-1B0F-4C10-8836-C74EFAE54BC8}"/>
    <dgm:cxn modelId="{CE587E23-975C-4260-93FC-5A50968EF34F}" type="presOf" srcId="{1ED2A656-CF97-4093-A543-22BB2A8106FB}" destId="{E8DBA847-07E0-465D-8111-C5BE1B522A89}" srcOrd="0" destOrd="0" presId="urn:microsoft.com/office/officeart/2005/8/layout/lProcess3"/>
    <dgm:cxn modelId="{CC0D2B26-112C-49B4-A060-22D5A8F0B382}" type="presOf" srcId="{7FB294FE-51FE-428E-B9C9-F36FCB0A2872}" destId="{F8B0B116-30E9-4780-9A2B-A0A4655DD496}" srcOrd="0" destOrd="0" presId="urn:microsoft.com/office/officeart/2005/8/layout/lProcess3"/>
    <dgm:cxn modelId="{D5F25B29-DAFE-4669-A137-60ABCA622CA6}" srcId="{6308AC7C-3CA5-4D25-AD60-531089B728EB}" destId="{1ED2A656-CF97-4093-A543-22BB2A8106FB}" srcOrd="1" destOrd="0" parTransId="{291DE845-31A9-4336-8D60-715CA9947150}" sibTransId="{718A7DFA-6B04-477F-A808-5D6FE7282A06}"/>
    <dgm:cxn modelId="{1AACBD2A-1AEF-44D3-96A0-5191F8388384}" srcId="{316156CB-D59F-4569-91E5-F17617E8A422}" destId="{BE9348C6-3D69-4AB9-BD8C-0E409BD76331}" srcOrd="0" destOrd="0" parTransId="{676DFB3D-8A52-430D-94F5-A5D09145EA7D}" sibTransId="{97E6A8C7-3C38-436E-B714-93DB3861A07D}"/>
    <dgm:cxn modelId="{020CBA2E-E7DD-400E-BA3B-B074CC3F4209}" srcId="{A088BC06-5392-48D5-B939-30303FA2F595}" destId="{6308AC7C-3CA5-4D25-AD60-531089B728EB}" srcOrd="5" destOrd="0" parTransId="{8157AAE5-7246-4E19-B93A-0C28629EDA71}" sibTransId="{188706C4-A216-4E68-A7C6-A526061748E8}"/>
    <dgm:cxn modelId="{62992634-DFFF-4A15-A312-5B569BEE4C2C}" type="presOf" srcId="{32496F8F-1600-4737-8B02-8EAF95266263}" destId="{0EAB3E2D-4DA4-4EFD-B7B4-6034D0EAF063}" srcOrd="0" destOrd="0" presId="urn:microsoft.com/office/officeart/2005/8/layout/lProcess3"/>
    <dgm:cxn modelId="{360E9B34-3EEF-4B69-8071-B894653D297D}" srcId="{A088BC06-5392-48D5-B939-30303FA2F595}" destId="{5EF0438F-714C-499A-BE47-90C0457B7805}" srcOrd="4" destOrd="0" parTransId="{CC53B140-C20E-4BD8-AB21-2F8A47D460BE}" sibTransId="{FB178349-00C4-4C2D-B0D3-AD9B29F268C6}"/>
    <dgm:cxn modelId="{2E95BF34-6306-4DD3-B3AB-94069484E6EA}" srcId="{7FB294FE-51FE-428E-B9C9-F36FCB0A2872}" destId="{F25FC513-B2BC-429E-BF53-93C61D126F97}" srcOrd="1" destOrd="0" parTransId="{8B1599DC-2BB5-4F9F-873B-213978C5E940}" sibTransId="{5CAB7D38-F7A5-433B-BE04-DFC36D289661}"/>
    <dgm:cxn modelId="{B075A437-B7B8-4A37-8919-4CDCD1E62844}" type="presOf" srcId="{75292446-FD8C-4787-AAA2-F656A5AF894B}" destId="{CDAF6E1E-7C96-4BF6-9A4F-1C8B086E5F5D}" srcOrd="0" destOrd="0" presId="urn:microsoft.com/office/officeart/2005/8/layout/lProcess3"/>
    <dgm:cxn modelId="{99603F5D-683C-4851-BEEB-97A6F27BA770}" type="presOf" srcId="{820F581B-C9AE-4C59-B795-1990881B6EB7}" destId="{37027274-5A7C-47E4-86D6-59C3AF7B8E69}" srcOrd="0" destOrd="0" presId="urn:microsoft.com/office/officeart/2005/8/layout/lProcess3"/>
    <dgm:cxn modelId="{41BA3464-8929-49C7-859C-B9E5AAE42F65}" type="presOf" srcId="{BC960E8B-7A5A-44E7-83A7-922C2BA1A875}" destId="{7CED4158-61D6-4420-ACC0-1DC0BC58D7BA}" srcOrd="0" destOrd="0" presId="urn:microsoft.com/office/officeart/2005/8/layout/lProcess3"/>
    <dgm:cxn modelId="{89347164-0466-47C4-8D10-27CA08DB5016}" srcId="{DB32A829-C264-4292-9F01-A97DF1112986}" destId="{E43E9BE8-1B2B-4B05-939A-F0CA90C7723C}" srcOrd="0" destOrd="0" parTransId="{C1EDA402-EF31-4C79-BB20-8A8A097737AF}" sibTransId="{A9216116-F45B-44EE-964C-80085F5C5B2D}"/>
    <dgm:cxn modelId="{EDB91565-5856-4720-8801-10FE25F42E75}" type="presOf" srcId="{DB32A829-C264-4292-9F01-A97DF1112986}" destId="{D3314E17-B414-43BC-BA59-3BC63E07DEA0}" srcOrd="0" destOrd="0" presId="urn:microsoft.com/office/officeart/2005/8/layout/lProcess3"/>
    <dgm:cxn modelId="{19A52765-CF51-4C35-BD22-EECDFF5CAE8D}" srcId="{A088BC06-5392-48D5-B939-30303FA2F595}" destId="{B45FB326-AB3E-4F20-A042-CADEF8CCB845}" srcOrd="1" destOrd="0" parTransId="{ABDE425A-A95B-4D59-BF8A-EBCEA1B2ACA9}" sibTransId="{721DF8D6-1585-443C-9EC4-B8534F0831B2}"/>
    <dgm:cxn modelId="{35B96B45-D656-44A7-AF93-D63ECFEEDF94}" srcId="{A088BC06-5392-48D5-B939-30303FA2F595}" destId="{316156CB-D59F-4569-91E5-F17617E8A422}" srcOrd="2" destOrd="0" parTransId="{69655C7C-7D7D-4B07-A3E4-C031FC5128BD}" sibTransId="{CB31B8C1-06AD-4EF7-9CAB-F504416953EA}"/>
    <dgm:cxn modelId="{CAEAA465-196B-4A0A-8639-E7338BE22433}" type="presOf" srcId="{0304E286-4C0B-45C0-B192-3425CD983D25}" destId="{9714BD92-F5E7-4187-991B-2299E59429A6}" srcOrd="0" destOrd="0" presId="urn:microsoft.com/office/officeart/2005/8/layout/lProcess3"/>
    <dgm:cxn modelId="{11F2F365-122D-4FE2-A20C-25060CD38C45}" type="presOf" srcId="{A088BC06-5392-48D5-B939-30303FA2F595}" destId="{3CAB14B1-2C28-4C18-9031-F7E86D14387A}" srcOrd="0" destOrd="0" presId="urn:microsoft.com/office/officeart/2005/8/layout/lProcess3"/>
    <dgm:cxn modelId="{57507746-B6FF-484A-A21E-743AB9578C93}" srcId="{B45FB326-AB3E-4F20-A042-CADEF8CCB845}" destId="{D02DF79F-C4C5-4390-9D48-E8B6B01C97CB}" srcOrd="0" destOrd="0" parTransId="{813DB79A-5D5E-43BF-BC2D-36EDAB7C5579}" sibTransId="{9BD72A5D-0970-4576-92D5-E2B0B308AF1C}"/>
    <dgm:cxn modelId="{8B962C68-5C77-48B1-865A-3A9A21EF098F}" srcId="{7D7E8FA4-A69C-4B58-A027-AD1A43B0712E}" destId="{E7121087-72C7-4178-9B5F-4E4D9CB8C2F4}" srcOrd="1" destOrd="0" parTransId="{B2D41287-C4D1-453E-AEDC-82BBA21BF041}" sibTransId="{B3BEB29C-7154-4BF6-B6CA-439A0452F156}"/>
    <dgm:cxn modelId="{74984E48-13EF-413F-9B42-51BF47438E58}" srcId="{5EF0438F-714C-499A-BE47-90C0457B7805}" destId="{D25E0CC4-FA5C-4F63-B2B8-FBC20D12761B}" srcOrd="2" destOrd="0" parTransId="{7D9C6BEA-1EAA-4AEA-A1C3-DAA822FFD0A0}" sibTransId="{29A2B802-B08B-4CFE-9E52-4C5A7C3B17F6}"/>
    <dgm:cxn modelId="{9E8D5C4B-E275-4C0B-8730-63E6E3D08C01}" srcId="{A088BC06-5392-48D5-B939-30303FA2F595}" destId="{7D7E8FA4-A69C-4B58-A027-AD1A43B0712E}" srcOrd="0" destOrd="0" parTransId="{D8229E91-7412-4849-9A5B-467E7E1632CD}" sibTransId="{B4FB9FDA-195A-435C-81F6-E915E4477C81}"/>
    <dgm:cxn modelId="{2C67D14C-20F1-4928-B5E7-56D368FF8882}" type="presOf" srcId="{D02DF79F-C4C5-4390-9D48-E8B6B01C97CB}" destId="{9EC54831-EC6C-41E4-8088-782B81C425D9}" srcOrd="0" destOrd="0" presId="urn:microsoft.com/office/officeart/2005/8/layout/lProcess3"/>
    <dgm:cxn modelId="{11F54D6D-B8DD-4CDF-A573-EBFC8009801F}" type="presOf" srcId="{236E082F-93EE-47D0-A625-C3D66684972C}" destId="{F6BDA7D9-9FC4-46A6-8F19-0BB805784760}" srcOrd="0" destOrd="0" presId="urn:microsoft.com/office/officeart/2005/8/layout/lProcess3"/>
    <dgm:cxn modelId="{673FDB6E-5D1B-4F9D-8ACB-74E010F816FE}" srcId="{7D7E8FA4-A69C-4B58-A027-AD1A43B0712E}" destId="{0304E286-4C0B-45C0-B192-3425CD983D25}" srcOrd="3" destOrd="0" parTransId="{0618E225-FC09-4ABC-B957-13217D6FE58C}" sibTransId="{80BA1A42-8CE9-4AF3-957E-C7A0812FC2C6}"/>
    <dgm:cxn modelId="{BAEFF353-8284-46BD-9157-3F5776C80204}" type="presOf" srcId="{133FBC75-2C6D-4636-A4E8-02A012F29C98}" destId="{E886014C-89CE-406D-92AF-B47010904C8B}" srcOrd="0" destOrd="0" presId="urn:microsoft.com/office/officeart/2005/8/layout/lProcess3"/>
    <dgm:cxn modelId="{22639B57-E452-44CD-98B0-FA7E2E3E7AA9}" srcId="{5EF0438F-714C-499A-BE47-90C0457B7805}" destId="{820F581B-C9AE-4C59-B795-1990881B6EB7}" srcOrd="1" destOrd="0" parTransId="{C9BB437E-11A5-4A79-B8B4-F5BFAFA62FA1}" sibTransId="{AC725856-146F-473E-91A7-6837C6604138}"/>
    <dgm:cxn modelId="{CB0E9878-F710-4E53-A292-5EC27B9F5CAC}" type="presOf" srcId="{1225EF18-9B20-47C3-91A3-5AB2B4200E44}" destId="{2AC0685D-540B-435B-8A1C-F8AAE3963A50}" srcOrd="0" destOrd="0" presId="urn:microsoft.com/office/officeart/2005/8/layout/lProcess3"/>
    <dgm:cxn modelId="{8BEE5C79-EB7F-4D5F-9CFE-316685348B88}" srcId="{316156CB-D59F-4569-91E5-F17617E8A422}" destId="{46F7783C-41CF-46A7-A93F-32F784C1FDA8}" srcOrd="1" destOrd="0" parTransId="{434BD874-AF8E-4F3D-A1B1-3F6CECF620A1}" sibTransId="{2DB87EC8-C695-4984-A189-09A35CF0D29C}"/>
    <dgm:cxn modelId="{4B0A4287-3946-4BC1-9EB1-E22946F93AD2}" srcId="{316156CB-D59F-4569-91E5-F17617E8A422}" destId="{6E3815AC-45F9-4B55-B9B9-49E6B206C811}" srcOrd="2" destOrd="0" parTransId="{0D200DCF-70DF-4F3C-8215-F9404DCC05F5}" sibTransId="{E95056CF-400E-42E1-9775-07E3D4257E36}"/>
    <dgm:cxn modelId="{6CDBDB8C-1524-4CD9-8491-096D358EF16B}" type="presOf" srcId="{B45FB326-AB3E-4F20-A042-CADEF8CCB845}" destId="{5415AB0A-2582-4C10-BF8D-C80B6DDC6B6A}" srcOrd="0" destOrd="0" presId="urn:microsoft.com/office/officeart/2005/8/layout/lProcess3"/>
    <dgm:cxn modelId="{53452D8D-A8D1-44BD-B824-6F07681674B5}" type="presOf" srcId="{5EF0438F-714C-499A-BE47-90C0457B7805}" destId="{C1EEDF1D-6600-45CC-A368-0C9A2C0A40F7}" srcOrd="0" destOrd="0" presId="urn:microsoft.com/office/officeart/2005/8/layout/lProcess3"/>
    <dgm:cxn modelId="{70CC048E-3541-43C9-8813-5EB1DF004F37}" srcId="{B45FB326-AB3E-4F20-A042-CADEF8CCB845}" destId="{4E1B65F2-92BD-4B67-B41A-D6A8AFBEF522}" srcOrd="1" destOrd="0" parTransId="{8E29D9C6-D582-4C5E-B6B5-1BF5E6CFDCF2}" sibTransId="{E899FC40-E005-47C7-BD70-3240282DC758}"/>
    <dgm:cxn modelId="{959F0C95-274E-44BB-871F-5CFCCED56979}" type="presOf" srcId="{DC62B743-6F63-4D52-8461-F96151FC5756}" destId="{16AAC8D1-846B-4FB6-96BD-614305718E17}" srcOrd="0" destOrd="0" presId="urn:microsoft.com/office/officeart/2005/8/layout/lProcess3"/>
    <dgm:cxn modelId="{79274E9D-5980-4818-9343-1FB7883DBAD6}" type="presOf" srcId="{F25FC513-B2BC-429E-BF53-93C61D126F97}" destId="{2D6DE80E-FB9C-434B-8942-6008E1545CFD}" srcOrd="0" destOrd="0" presId="urn:microsoft.com/office/officeart/2005/8/layout/lProcess3"/>
    <dgm:cxn modelId="{48EF1E9E-4065-4FD0-889D-9090C3311348}" srcId="{6308AC7C-3CA5-4D25-AD60-531089B728EB}" destId="{236E082F-93EE-47D0-A625-C3D66684972C}" srcOrd="0" destOrd="0" parTransId="{14286A98-BE41-4F40-9C6A-90574B3D153B}" sibTransId="{8010EB8E-1631-4FA4-83B7-0E99F5575BEF}"/>
    <dgm:cxn modelId="{10F02FA9-C411-4604-96BC-5F231038A7C9}" srcId="{7D7E8FA4-A69C-4B58-A027-AD1A43B0712E}" destId="{1225EF18-9B20-47C3-91A3-5AB2B4200E44}" srcOrd="2" destOrd="0" parTransId="{6050CB24-F9CC-4419-AABC-F466D02F33E2}" sibTransId="{199D03A8-7423-41B5-9065-5977350361FE}"/>
    <dgm:cxn modelId="{896777AB-ED24-4B61-AD1F-FD44EB15211C}" srcId="{A088BC06-5392-48D5-B939-30303FA2F595}" destId="{7FB294FE-51FE-428E-B9C9-F36FCB0A2872}" srcOrd="6" destOrd="0" parTransId="{E404F315-F587-4304-9B2A-38FA0DA69044}" sibTransId="{081D9F35-F975-40B7-B28E-E53A1C073B24}"/>
    <dgm:cxn modelId="{4073DFAC-BF33-496F-A041-DCF30AA2848E}" srcId="{5EF0438F-714C-499A-BE47-90C0457B7805}" destId="{133FBC75-2C6D-4636-A4E8-02A012F29C98}" srcOrd="3" destOrd="0" parTransId="{210FD5D7-ED15-41BD-A0C6-060E3A8CCF6D}" sibTransId="{5F96F829-C0F5-4437-BA89-EF3394DC5482}"/>
    <dgm:cxn modelId="{3B8843B1-C061-49A8-BB41-54372CB15E43}" type="presOf" srcId="{6E3815AC-45F9-4B55-B9B9-49E6B206C811}" destId="{F7FB4525-2AFD-49D8-BF1A-9A2B8FAA117E}" srcOrd="0" destOrd="0" presId="urn:microsoft.com/office/officeart/2005/8/layout/lProcess3"/>
    <dgm:cxn modelId="{DFD8B4B1-C634-414A-95AD-ABBC44EEA1D3}" srcId="{7FB294FE-51FE-428E-B9C9-F36FCB0A2872}" destId="{32496F8F-1600-4737-8B02-8EAF95266263}" srcOrd="2" destOrd="0" parTransId="{5F36D7B7-D0DB-4309-83C6-7E20300E27C9}" sibTransId="{0B618B44-9FC8-43F9-B35C-A3AE65B688E2}"/>
    <dgm:cxn modelId="{FBF1A5B5-00B3-4AD4-851E-C9D15EBB2133}" type="presOf" srcId="{316156CB-D59F-4569-91E5-F17617E8A422}" destId="{B17A33CF-FDCF-4525-819C-49B55DB351C2}" srcOrd="0" destOrd="0" presId="urn:microsoft.com/office/officeart/2005/8/layout/lProcess3"/>
    <dgm:cxn modelId="{22105ABD-D62E-4517-AF20-AECA04119F1C}" type="presOf" srcId="{BE9348C6-3D69-4AB9-BD8C-0E409BD76331}" destId="{EBADE293-AE0D-4EAB-9BF2-FF7A8DE569E2}" srcOrd="0" destOrd="0" presId="urn:microsoft.com/office/officeart/2005/8/layout/lProcess3"/>
    <dgm:cxn modelId="{5259C9BD-766B-4A2B-9D8B-4DA3CB0DF037}" type="presOf" srcId="{D25E0CC4-FA5C-4F63-B2B8-FBC20D12761B}" destId="{61E4FA72-81CE-48C9-B219-2CA8BE1C653B}" srcOrd="0" destOrd="0" presId="urn:microsoft.com/office/officeart/2005/8/layout/lProcess3"/>
    <dgm:cxn modelId="{4F52E6BF-F606-4FCA-95A0-BD9F1252C5EF}" type="presOf" srcId="{7D7E8FA4-A69C-4B58-A027-AD1A43B0712E}" destId="{A0E3A92A-55AD-46AA-BAB7-10EB9C90EE05}" srcOrd="0" destOrd="0" presId="urn:microsoft.com/office/officeart/2005/8/layout/lProcess3"/>
    <dgm:cxn modelId="{22A0ECC2-B5EB-45A8-B532-56BB4AF8B218}" type="presOf" srcId="{E7121087-72C7-4178-9B5F-4E4D9CB8C2F4}" destId="{8B8B751D-67A1-40F6-9B17-AA9A510CF1E7}" srcOrd="0" destOrd="0" presId="urn:microsoft.com/office/officeart/2005/8/layout/lProcess3"/>
    <dgm:cxn modelId="{592505C5-0F80-4E7E-BABB-E0772F34113A}" srcId="{DB32A829-C264-4292-9F01-A97DF1112986}" destId="{8A1209E8-1105-408B-89AE-7DDD4A9DDF3D}" srcOrd="1" destOrd="0" parTransId="{81B9FAD6-54C8-479C-9371-E9033B4C65B1}" sibTransId="{193976F3-E415-4B50-9CBF-8925A5DBF1A9}"/>
    <dgm:cxn modelId="{C79CA5C8-CA0E-48F2-BED1-BE05B3765BD4}" type="presOf" srcId="{6308AC7C-3CA5-4D25-AD60-531089B728EB}" destId="{1AEBECC3-0F84-4EC7-8307-31818808C2AD}" srcOrd="0" destOrd="0" presId="urn:microsoft.com/office/officeart/2005/8/layout/lProcess3"/>
    <dgm:cxn modelId="{927D4CCF-D6FC-46B0-A237-C30C2972A86E}" srcId="{A088BC06-5392-48D5-B939-30303FA2F595}" destId="{DB32A829-C264-4292-9F01-A97DF1112986}" srcOrd="3" destOrd="0" parTransId="{BCAD8044-FABC-4B54-A13D-82C591725B2E}" sibTransId="{1672E5C0-0A0B-4E61-AF98-A39ECAFE4FA9}"/>
    <dgm:cxn modelId="{C73BFFCF-82FF-4FFD-8610-C224C9308A01}" type="presOf" srcId="{4E1B65F2-92BD-4B67-B41A-D6A8AFBEF522}" destId="{966B61B5-6475-41DC-9BC1-5F1AE3BD4868}" srcOrd="0" destOrd="0" presId="urn:microsoft.com/office/officeart/2005/8/layout/lProcess3"/>
    <dgm:cxn modelId="{40C4CFD5-9CC1-4C0E-8272-95D9843B7876}" type="presOf" srcId="{46F7783C-41CF-46A7-A93F-32F784C1FDA8}" destId="{B6F2F5B0-EA0F-464A-BD30-5D1DEFD1AE00}" srcOrd="0" destOrd="0" presId="urn:microsoft.com/office/officeart/2005/8/layout/lProcess3"/>
    <dgm:cxn modelId="{96B964D7-2C00-45C9-B41E-CE7A1066CE65}" type="presOf" srcId="{E59E7934-AE4A-43A6-BD70-214D1D9A82D4}" destId="{4A728B0A-CED3-481C-9FEE-229474478BE5}" srcOrd="0" destOrd="0" presId="urn:microsoft.com/office/officeart/2005/8/layout/lProcess3"/>
    <dgm:cxn modelId="{97D579D8-003E-41B8-81C1-5A6DB2845013}" type="presOf" srcId="{E43E9BE8-1B2B-4B05-939A-F0CA90C7723C}" destId="{639ECB76-E7F8-432F-8E07-783802AFB1AE}" srcOrd="0" destOrd="0" presId="urn:microsoft.com/office/officeart/2005/8/layout/lProcess3"/>
    <dgm:cxn modelId="{3E7E23E4-7277-4728-BA9A-743E9B9DF0E8}" srcId="{7D7E8FA4-A69C-4B58-A027-AD1A43B0712E}" destId="{E3A36B79-0979-4F02-9B01-C35CC1552D8A}" srcOrd="4" destOrd="0" parTransId="{8AAD5A81-71F6-412A-AF8F-F7DCEAC3CAC4}" sibTransId="{3342986A-AF79-4154-BD0D-5E13C96D8A18}"/>
    <dgm:cxn modelId="{B2AAC4E4-3574-498B-B235-C642395B3A55}" srcId="{7FB294FE-51FE-428E-B9C9-F36FCB0A2872}" destId="{75292446-FD8C-4787-AAA2-F656A5AF894B}" srcOrd="3" destOrd="0" parTransId="{4A74CAF8-43C5-40A4-98FA-B88EC8C43DE7}" sibTransId="{14AA51C9-B581-455E-87B6-F62F11B92D2A}"/>
    <dgm:cxn modelId="{46AC4EF7-D0F5-4D86-B4DB-E5FADDC57D8F}" type="presOf" srcId="{E3A36B79-0979-4F02-9B01-C35CC1552D8A}" destId="{74368E99-8A11-45E3-B12B-8E4015381A35}" srcOrd="0" destOrd="0" presId="urn:microsoft.com/office/officeart/2005/8/layout/lProcess3"/>
    <dgm:cxn modelId="{FF7618FE-AE43-4BE2-81B5-5CC8CF7F5FD1}" srcId="{7D7E8FA4-A69C-4B58-A027-AD1A43B0712E}" destId="{BC960E8B-7A5A-44E7-83A7-922C2BA1A875}" srcOrd="0" destOrd="0" parTransId="{0E93DE2E-20D8-420D-9FA1-1990B2A702C9}" sibTransId="{1A8C79A2-10FF-4449-AF63-C9D1FC9B4556}"/>
    <dgm:cxn modelId="{4BF54728-E5F2-4FD6-B2F1-70A1BA0494C7}" type="presParOf" srcId="{3CAB14B1-2C28-4C18-9031-F7E86D14387A}" destId="{60A33FCE-F96F-4DF8-B59E-4E2C0B4F4875}" srcOrd="0" destOrd="0" presId="urn:microsoft.com/office/officeart/2005/8/layout/lProcess3"/>
    <dgm:cxn modelId="{C31380F6-5907-4BDD-AC24-88CB332B6316}" type="presParOf" srcId="{60A33FCE-F96F-4DF8-B59E-4E2C0B4F4875}" destId="{A0E3A92A-55AD-46AA-BAB7-10EB9C90EE05}" srcOrd="0" destOrd="0" presId="urn:microsoft.com/office/officeart/2005/8/layout/lProcess3"/>
    <dgm:cxn modelId="{1CA51740-3BAC-4F91-81D7-E07E0E953395}" type="presParOf" srcId="{60A33FCE-F96F-4DF8-B59E-4E2C0B4F4875}" destId="{E534C921-84EA-4636-BD38-CD37CABA7CD5}" srcOrd="1" destOrd="0" presId="urn:microsoft.com/office/officeart/2005/8/layout/lProcess3"/>
    <dgm:cxn modelId="{8EA2F61B-A0CF-435B-9EE2-5074FB876227}" type="presParOf" srcId="{60A33FCE-F96F-4DF8-B59E-4E2C0B4F4875}" destId="{7CED4158-61D6-4420-ACC0-1DC0BC58D7BA}" srcOrd="2" destOrd="0" presId="urn:microsoft.com/office/officeart/2005/8/layout/lProcess3"/>
    <dgm:cxn modelId="{2890BD3A-45F5-42C7-806F-8533CA4413E7}" type="presParOf" srcId="{60A33FCE-F96F-4DF8-B59E-4E2C0B4F4875}" destId="{10B32F3F-47FC-4FEB-8A9E-B3850FA7F993}" srcOrd="3" destOrd="0" presId="urn:microsoft.com/office/officeart/2005/8/layout/lProcess3"/>
    <dgm:cxn modelId="{D1032E8B-654A-4B71-B6E5-11D36CAC5F80}" type="presParOf" srcId="{60A33FCE-F96F-4DF8-B59E-4E2C0B4F4875}" destId="{8B8B751D-67A1-40F6-9B17-AA9A510CF1E7}" srcOrd="4" destOrd="0" presId="urn:microsoft.com/office/officeart/2005/8/layout/lProcess3"/>
    <dgm:cxn modelId="{E043FCBC-56E1-4CAB-B51D-05B64F25C501}" type="presParOf" srcId="{60A33FCE-F96F-4DF8-B59E-4E2C0B4F4875}" destId="{CDE1F872-EC54-47FF-92EE-A52DB3FD1DC4}" srcOrd="5" destOrd="0" presId="urn:microsoft.com/office/officeart/2005/8/layout/lProcess3"/>
    <dgm:cxn modelId="{4F71CB68-B271-469D-81FE-602A2DBB1479}" type="presParOf" srcId="{60A33FCE-F96F-4DF8-B59E-4E2C0B4F4875}" destId="{2AC0685D-540B-435B-8A1C-F8AAE3963A50}" srcOrd="6" destOrd="0" presId="urn:microsoft.com/office/officeart/2005/8/layout/lProcess3"/>
    <dgm:cxn modelId="{507D68AA-3CB8-457E-8D42-343C5A57C700}" type="presParOf" srcId="{60A33FCE-F96F-4DF8-B59E-4E2C0B4F4875}" destId="{287C0B74-9263-43B4-A351-0FCD9A9BAC19}" srcOrd="7" destOrd="0" presId="urn:microsoft.com/office/officeart/2005/8/layout/lProcess3"/>
    <dgm:cxn modelId="{0621670C-308F-4853-BA4A-F4FF8E8660C9}" type="presParOf" srcId="{60A33FCE-F96F-4DF8-B59E-4E2C0B4F4875}" destId="{9714BD92-F5E7-4187-991B-2299E59429A6}" srcOrd="8" destOrd="0" presId="urn:microsoft.com/office/officeart/2005/8/layout/lProcess3"/>
    <dgm:cxn modelId="{A653989A-4FE0-4BF6-8F87-C784367AB0CD}" type="presParOf" srcId="{60A33FCE-F96F-4DF8-B59E-4E2C0B4F4875}" destId="{52A48FC1-DC38-4484-8ADB-4B1B2FDCA9DF}" srcOrd="9" destOrd="0" presId="urn:microsoft.com/office/officeart/2005/8/layout/lProcess3"/>
    <dgm:cxn modelId="{8A9DD6BE-859B-40EB-A020-1EA3B485E5E3}" type="presParOf" srcId="{60A33FCE-F96F-4DF8-B59E-4E2C0B4F4875}" destId="{74368E99-8A11-45E3-B12B-8E4015381A35}" srcOrd="10" destOrd="0" presId="urn:microsoft.com/office/officeart/2005/8/layout/lProcess3"/>
    <dgm:cxn modelId="{20827585-C8C3-4519-9AA6-1A44DE9492A0}" type="presParOf" srcId="{3CAB14B1-2C28-4C18-9031-F7E86D14387A}" destId="{DAF5D056-C4E9-43EF-A370-25ACA8651495}" srcOrd="1" destOrd="0" presId="urn:microsoft.com/office/officeart/2005/8/layout/lProcess3"/>
    <dgm:cxn modelId="{5CB1E6AE-088D-4984-8111-8DC51DEDF2C4}" type="presParOf" srcId="{3CAB14B1-2C28-4C18-9031-F7E86D14387A}" destId="{D6B35F2E-B27F-4D83-BCEC-DF47FAC44F55}" srcOrd="2" destOrd="0" presId="urn:microsoft.com/office/officeart/2005/8/layout/lProcess3"/>
    <dgm:cxn modelId="{C9A7E6EA-369C-4CF0-A0DD-69E464C3B67A}" type="presParOf" srcId="{D6B35F2E-B27F-4D83-BCEC-DF47FAC44F55}" destId="{5415AB0A-2582-4C10-BF8D-C80B6DDC6B6A}" srcOrd="0" destOrd="0" presId="urn:microsoft.com/office/officeart/2005/8/layout/lProcess3"/>
    <dgm:cxn modelId="{96F2C6D4-B339-4104-921A-08155512C1FF}" type="presParOf" srcId="{D6B35F2E-B27F-4D83-BCEC-DF47FAC44F55}" destId="{E9E648A3-4DDB-4531-AC48-2E2EC001BAFA}" srcOrd="1" destOrd="0" presId="urn:microsoft.com/office/officeart/2005/8/layout/lProcess3"/>
    <dgm:cxn modelId="{7F6EB104-F185-4F4B-8C4E-53B5B9B8431E}" type="presParOf" srcId="{D6B35F2E-B27F-4D83-BCEC-DF47FAC44F55}" destId="{9EC54831-EC6C-41E4-8088-782B81C425D9}" srcOrd="2" destOrd="0" presId="urn:microsoft.com/office/officeart/2005/8/layout/lProcess3"/>
    <dgm:cxn modelId="{0887905E-E5C7-4303-A1EE-BBBB1684F4F8}" type="presParOf" srcId="{D6B35F2E-B27F-4D83-BCEC-DF47FAC44F55}" destId="{D14DACEC-B733-4645-880D-D604DDC270CE}" srcOrd="3" destOrd="0" presId="urn:microsoft.com/office/officeart/2005/8/layout/lProcess3"/>
    <dgm:cxn modelId="{163B6A4D-E14B-4148-833D-8645BDBF1D89}" type="presParOf" srcId="{D6B35F2E-B27F-4D83-BCEC-DF47FAC44F55}" destId="{966B61B5-6475-41DC-9BC1-5F1AE3BD4868}" srcOrd="4" destOrd="0" presId="urn:microsoft.com/office/officeart/2005/8/layout/lProcess3"/>
    <dgm:cxn modelId="{5FC26218-D7D4-4F9B-8E7C-7CF8683EE061}" type="presParOf" srcId="{3CAB14B1-2C28-4C18-9031-F7E86D14387A}" destId="{700594B0-336B-4B8C-B028-C7B45909BFDF}" srcOrd="3" destOrd="0" presId="urn:microsoft.com/office/officeart/2005/8/layout/lProcess3"/>
    <dgm:cxn modelId="{207BC778-5759-4A8B-9750-EE68D0D808B8}" type="presParOf" srcId="{3CAB14B1-2C28-4C18-9031-F7E86D14387A}" destId="{30F613ED-036D-4A74-9081-3017B19497E0}" srcOrd="4" destOrd="0" presId="urn:microsoft.com/office/officeart/2005/8/layout/lProcess3"/>
    <dgm:cxn modelId="{E2469016-BA4D-4C7B-8F43-3565FDEF451A}" type="presParOf" srcId="{30F613ED-036D-4A74-9081-3017B19497E0}" destId="{B17A33CF-FDCF-4525-819C-49B55DB351C2}" srcOrd="0" destOrd="0" presId="urn:microsoft.com/office/officeart/2005/8/layout/lProcess3"/>
    <dgm:cxn modelId="{B026DEEB-67DC-4A6D-98E6-AC13BD4E2DBC}" type="presParOf" srcId="{30F613ED-036D-4A74-9081-3017B19497E0}" destId="{0FDA84E6-98CF-4B28-95D3-61176A31E355}" srcOrd="1" destOrd="0" presId="urn:microsoft.com/office/officeart/2005/8/layout/lProcess3"/>
    <dgm:cxn modelId="{E0919FAB-EE40-4515-896A-73843A5A7343}" type="presParOf" srcId="{30F613ED-036D-4A74-9081-3017B19497E0}" destId="{EBADE293-AE0D-4EAB-9BF2-FF7A8DE569E2}" srcOrd="2" destOrd="0" presId="urn:microsoft.com/office/officeart/2005/8/layout/lProcess3"/>
    <dgm:cxn modelId="{C7AC68C2-DB2F-41D8-B77D-A47E52E098B6}" type="presParOf" srcId="{30F613ED-036D-4A74-9081-3017B19497E0}" destId="{8EAD1D71-8E66-4001-967A-5F0E7D9A9002}" srcOrd="3" destOrd="0" presId="urn:microsoft.com/office/officeart/2005/8/layout/lProcess3"/>
    <dgm:cxn modelId="{50EFC555-9437-4C1B-A8F0-D39DA8F9F4EC}" type="presParOf" srcId="{30F613ED-036D-4A74-9081-3017B19497E0}" destId="{B6F2F5B0-EA0F-464A-BD30-5D1DEFD1AE00}" srcOrd="4" destOrd="0" presId="urn:microsoft.com/office/officeart/2005/8/layout/lProcess3"/>
    <dgm:cxn modelId="{70E131A1-5BFF-42CF-8148-6575975C58D9}" type="presParOf" srcId="{30F613ED-036D-4A74-9081-3017B19497E0}" destId="{463BDFDD-7DBE-4D7A-8EBC-1406F16F68C2}" srcOrd="5" destOrd="0" presId="urn:microsoft.com/office/officeart/2005/8/layout/lProcess3"/>
    <dgm:cxn modelId="{C7E9AFCE-D49D-49FE-9008-CB8F08A956BF}" type="presParOf" srcId="{30F613ED-036D-4A74-9081-3017B19497E0}" destId="{F7FB4525-2AFD-49D8-BF1A-9A2B8FAA117E}" srcOrd="6" destOrd="0" presId="urn:microsoft.com/office/officeart/2005/8/layout/lProcess3"/>
    <dgm:cxn modelId="{669CA573-0D9A-4D0C-AACD-A5003A7FAF9C}" type="presParOf" srcId="{3CAB14B1-2C28-4C18-9031-F7E86D14387A}" destId="{F93FAC49-1CC8-43C9-A3E7-EC5D327C2DC6}" srcOrd="5" destOrd="0" presId="urn:microsoft.com/office/officeart/2005/8/layout/lProcess3"/>
    <dgm:cxn modelId="{5A70AA63-6A21-47FE-95A1-3508ABE40EDE}" type="presParOf" srcId="{3CAB14B1-2C28-4C18-9031-F7E86D14387A}" destId="{DEF6886E-0D56-4081-8F22-9D5FCE2EA6AB}" srcOrd="6" destOrd="0" presId="urn:microsoft.com/office/officeart/2005/8/layout/lProcess3"/>
    <dgm:cxn modelId="{9CA33B9F-6DCD-4D4E-A628-FD5DD5530A65}" type="presParOf" srcId="{DEF6886E-0D56-4081-8F22-9D5FCE2EA6AB}" destId="{D3314E17-B414-43BC-BA59-3BC63E07DEA0}" srcOrd="0" destOrd="0" presId="urn:microsoft.com/office/officeart/2005/8/layout/lProcess3"/>
    <dgm:cxn modelId="{3CA3DDDB-F836-4F01-8209-6F66A5BD897B}" type="presParOf" srcId="{DEF6886E-0D56-4081-8F22-9D5FCE2EA6AB}" destId="{BA9BAB7A-6EDA-4495-A294-27DD2D945F55}" srcOrd="1" destOrd="0" presId="urn:microsoft.com/office/officeart/2005/8/layout/lProcess3"/>
    <dgm:cxn modelId="{55ABB221-0093-4B72-B081-A2D90F195664}" type="presParOf" srcId="{DEF6886E-0D56-4081-8F22-9D5FCE2EA6AB}" destId="{639ECB76-E7F8-432F-8E07-783802AFB1AE}" srcOrd="2" destOrd="0" presId="urn:microsoft.com/office/officeart/2005/8/layout/lProcess3"/>
    <dgm:cxn modelId="{106ADD08-DC54-4403-8C03-DC4520CC5FE4}" type="presParOf" srcId="{DEF6886E-0D56-4081-8F22-9D5FCE2EA6AB}" destId="{B55E88C3-1E4A-494C-9F20-EB4EB6C68361}" srcOrd="3" destOrd="0" presId="urn:microsoft.com/office/officeart/2005/8/layout/lProcess3"/>
    <dgm:cxn modelId="{E7CD5591-8518-4E53-B4F2-E9A5758142ED}" type="presParOf" srcId="{DEF6886E-0D56-4081-8F22-9D5FCE2EA6AB}" destId="{25831B2B-C6A5-4222-8422-9EDB8FC46710}" srcOrd="4" destOrd="0" presId="urn:microsoft.com/office/officeart/2005/8/layout/lProcess3"/>
    <dgm:cxn modelId="{B6C03CB0-89B6-453B-B23A-E49102AD29C6}" type="presParOf" srcId="{3CAB14B1-2C28-4C18-9031-F7E86D14387A}" destId="{29081E06-A17B-4EF6-B4DC-AB5C452EBD6A}" srcOrd="7" destOrd="0" presId="urn:microsoft.com/office/officeart/2005/8/layout/lProcess3"/>
    <dgm:cxn modelId="{313E3067-CF97-41F2-860C-2F790D1A8768}" type="presParOf" srcId="{3CAB14B1-2C28-4C18-9031-F7E86D14387A}" destId="{82BC3EAE-007D-4567-BB11-7D0282EA5EFF}" srcOrd="8" destOrd="0" presId="urn:microsoft.com/office/officeart/2005/8/layout/lProcess3"/>
    <dgm:cxn modelId="{9BD33E3E-B544-45C6-A341-754F35E29100}" type="presParOf" srcId="{82BC3EAE-007D-4567-BB11-7D0282EA5EFF}" destId="{C1EEDF1D-6600-45CC-A368-0C9A2C0A40F7}" srcOrd="0" destOrd="0" presId="urn:microsoft.com/office/officeart/2005/8/layout/lProcess3"/>
    <dgm:cxn modelId="{98063D89-3D59-49BD-9316-3F2D5D410D34}" type="presParOf" srcId="{82BC3EAE-007D-4567-BB11-7D0282EA5EFF}" destId="{9460362B-0392-46C7-A0A3-5AEE63864CCD}" srcOrd="1" destOrd="0" presId="urn:microsoft.com/office/officeart/2005/8/layout/lProcess3"/>
    <dgm:cxn modelId="{782A6F43-2E78-44A2-8322-C6120E360C8C}" type="presParOf" srcId="{82BC3EAE-007D-4567-BB11-7D0282EA5EFF}" destId="{16AAC8D1-846B-4FB6-96BD-614305718E17}" srcOrd="2" destOrd="0" presId="urn:microsoft.com/office/officeart/2005/8/layout/lProcess3"/>
    <dgm:cxn modelId="{EA13C387-25E8-469D-A8C1-DD91647527DD}" type="presParOf" srcId="{82BC3EAE-007D-4567-BB11-7D0282EA5EFF}" destId="{7D3BC2E2-5A69-4968-BD00-286EEAD2178B}" srcOrd="3" destOrd="0" presId="urn:microsoft.com/office/officeart/2005/8/layout/lProcess3"/>
    <dgm:cxn modelId="{33DCDF56-2C27-488A-A32A-3BAA43CE6417}" type="presParOf" srcId="{82BC3EAE-007D-4567-BB11-7D0282EA5EFF}" destId="{37027274-5A7C-47E4-86D6-59C3AF7B8E69}" srcOrd="4" destOrd="0" presId="urn:microsoft.com/office/officeart/2005/8/layout/lProcess3"/>
    <dgm:cxn modelId="{4657A4D4-6632-40FB-A13C-4BE04A378EF4}" type="presParOf" srcId="{82BC3EAE-007D-4567-BB11-7D0282EA5EFF}" destId="{83CE939A-5429-4238-8F7F-CFEDB893D280}" srcOrd="5" destOrd="0" presId="urn:microsoft.com/office/officeart/2005/8/layout/lProcess3"/>
    <dgm:cxn modelId="{887AB379-9AE8-43C3-BF90-4A3F7E8D5255}" type="presParOf" srcId="{82BC3EAE-007D-4567-BB11-7D0282EA5EFF}" destId="{61E4FA72-81CE-48C9-B219-2CA8BE1C653B}" srcOrd="6" destOrd="0" presId="urn:microsoft.com/office/officeart/2005/8/layout/lProcess3"/>
    <dgm:cxn modelId="{DF610FD0-DB9E-4485-8A2B-BE04502D259C}" type="presParOf" srcId="{82BC3EAE-007D-4567-BB11-7D0282EA5EFF}" destId="{E0A39C39-1175-4A1E-98FF-B078BAEE2512}" srcOrd="7" destOrd="0" presId="urn:microsoft.com/office/officeart/2005/8/layout/lProcess3"/>
    <dgm:cxn modelId="{8D7BAC55-2361-49BA-BE5A-46049FD93766}" type="presParOf" srcId="{82BC3EAE-007D-4567-BB11-7D0282EA5EFF}" destId="{E886014C-89CE-406D-92AF-B47010904C8B}" srcOrd="8" destOrd="0" presId="urn:microsoft.com/office/officeart/2005/8/layout/lProcess3"/>
    <dgm:cxn modelId="{B27E4600-2072-4CF4-96F5-D40CF2DA4D90}" type="presParOf" srcId="{3CAB14B1-2C28-4C18-9031-F7E86D14387A}" destId="{307430A5-BEF4-484E-BD77-4880B30CE559}" srcOrd="9" destOrd="0" presId="urn:microsoft.com/office/officeart/2005/8/layout/lProcess3"/>
    <dgm:cxn modelId="{DE4E6D79-B750-4BBD-B88F-5A2BD243B95E}" type="presParOf" srcId="{3CAB14B1-2C28-4C18-9031-F7E86D14387A}" destId="{D889C265-A05E-47EB-85C1-8CCDF240D54D}" srcOrd="10" destOrd="0" presId="urn:microsoft.com/office/officeart/2005/8/layout/lProcess3"/>
    <dgm:cxn modelId="{4CEAF6A0-A2FB-493D-88BB-809175258F43}" type="presParOf" srcId="{D889C265-A05E-47EB-85C1-8CCDF240D54D}" destId="{1AEBECC3-0F84-4EC7-8307-31818808C2AD}" srcOrd="0" destOrd="0" presId="urn:microsoft.com/office/officeart/2005/8/layout/lProcess3"/>
    <dgm:cxn modelId="{63FF4AB1-D3C1-4BA0-B080-0312B9681883}" type="presParOf" srcId="{D889C265-A05E-47EB-85C1-8CCDF240D54D}" destId="{E8EC55B9-E827-451D-8553-75DC24BD4147}" srcOrd="1" destOrd="0" presId="urn:microsoft.com/office/officeart/2005/8/layout/lProcess3"/>
    <dgm:cxn modelId="{F9A29AF5-8528-4244-A56F-623FD102BE7D}" type="presParOf" srcId="{D889C265-A05E-47EB-85C1-8CCDF240D54D}" destId="{F6BDA7D9-9FC4-46A6-8F19-0BB805784760}" srcOrd="2" destOrd="0" presId="urn:microsoft.com/office/officeart/2005/8/layout/lProcess3"/>
    <dgm:cxn modelId="{E2117291-B2B8-482E-BB25-74E9BFD13977}" type="presParOf" srcId="{D889C265-A05E-47EB-85C1-8CCDF240D54D}" destId="{1EA7B3CE-D1A5-4428-B78A-DCF5FA0AEFAA}" srcOrd="3" destOrd="0" presId="urn:microsoft.com/office/officeart/2005/8/layout/lProcess3"/>
    <dgm:cxn modelId="{7F0FCD31-4335-40C4-97A3-444705E1CDA9}" type="presParOf" srcId="{D889C265-A05E-47EB-85C1-8CCDF240D54D}" destId="{E8DBA847-07E0-465D-8111-C5BE1B522A89}" srcOrd="4" destOrd="0" presId="urn:microsoft.com/office/officeart/2005/8/layout/lProcess3"/>
    <dgm:cxn modelId="{0E446F5B-1AF0-41E1-8886-93580F4F7FE9}" type="presParOf" srcId="{3CAB14B1-2C28-4C18-9031-F7E86D14387A}" destId="{8CD3196A-7769-4A55-9CAC-EBE0E784260E}" srcOrd="11" destOrd="0" presId="urn:microsoft.com/office/officeart/2005/8/layout/lProcess3"/>
    <dgm:cxn modelId="{8FA7C607-DAF5-41E9-B156-DA7D0C6B88E3}" type="presParOf" srcId="{3CAB14B1-2C28-4C18-9031-F7E86D14387A}" destId="{7462A92F-E102-4AB0-903C-8D7480ED0C1C}" srcOrd="12" destOrd="0" presId="urn:microsoft.com/office/officeart/2005/8/layout/lProcess3"/>
    <dgm:cxn modelId="{8E7BE630-8EED-4DB6-8C58-F18FCF8AC5C0}" type="presParOf" srcId="{7462A92F-E102-4AB0-903C-8D7480ED0C1C}" destId="{F8B0B116-30E9-4780-9A2B-A0A4655DD496}" srcOrd="0" destOrd="0" presId="urn:microsoft.com/office/officeart/2005/8/layout/lProcess3"/>
    <dgm:cxn modelId="{77AB76A6-8813-41B1-8F79-E2C5C5781493}" type="presParOf" srcId="{7462A92F-E102-4AB0-903C-8D7480ED0C1C}" destId="{DDB4AD69-D9B7-44A8-85F3-5F247C664A1A}" srcOrd="1" destOrd="0" presId="urn:microsoft.com/office/officeart/2005/8/layout/lProcess3"/>
    <dgm:cxn modelId="{BF85F05F-9920-4EF8-86A4-EE9670679008}" type="presParOf" srcId="{7462A92F-E102-4AB0-903C-8D7480ED0C1C}" destId="{4A728B0A-CED3-481C-9FEE-229474478BE5}" srcOrd="2" destOrd="0" presId="urn:microsoft.com/office/officeart/2005/8/layout/lProcess3"/>
    <dgm:cxn modelId="{C52BA534-35BB-4673-B9EF-B5682647B02C}" type="presParOf" srcId="{7462A92F-E102-4AB0-903C-8D7480ED0C1C}" destId="{AEEDB9A0-5C8F-4F57-8AD4-FAF91817DA4E}" srcOrd="3" destOrd="0" presId="urn:microsoft.com/office/officeart/2005/8/layout/lProcess3"/>
    <dgm:cxn modelId="{E4BB109C-5A50-4596-9643-CB0A2369F3B8}" type="presParOf" srcId="{7462A92F-E102-4AB0-903C-8D7480ED0C1C}" destId="{2D6DE80E-FB9C-434B-8942-6008E1545CFD}" srcOrd="4" destOrd="0" presId="urn:microsoft.com/office/officeart/2005/8/layout/lProcess3"/>
    <dgm:cxn modelId="{CC1D485F-EFDE-4768-8BDB-E4C20B8077BB}" type="presParOf" srcId="{7462A92F-E102-4AB0-903C-8D7480ED0C1C}" destId="{B05AACB4-7500-482F-88B8-21B0ACF6CFB6}" srcOrd="5" destOrd="0" presId="urn:microsoft.com/office/officeart/2005/8/layout/lProcess3"/>
    <dgm:cxn modelId="{CC511332-A93F-4516-8711-D54EBF4A88DE}" type="presParOf" srcId="{7462A92F-E102-4AB0-903C-8D7480ED0C1C}" destId="{0EAB3E2D-4DA4-4EFD-B7B4-6034D0EAF063}" srcOrd="6" destOrd="0" presId="urn:microsoft.com/office/officeart/2005/8/layout/lProcess3"/>
    <dgm:cxn modelId="{E52F9A20-04A3-4D72-8886-4A57750FF024}" type="presParOf" srcId="{7462A92F-E102-4AB0-903C-8D7480ED0C1C}" destId="{8199C14F-B1F3-41AA-93F9-69A79701693C}" srcOrd="7" destOrd="0" presId="urn:microsoft.com/office/officeart/2005/8/layout/lProcess3"/>
    <dgm:cxn modelId="{91D274D1-1CC6-4CCE-8D03-2AC26733129F}" type="presParOf" srcId="{7462A92F-E102-4AB0-903C-8D7480ED0C1C}" destId="{CDAF6E1E-7C96-4BF6-9A4F-1C8B086E5F5D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AC75C2-7B9C-4165-A6F0-ECC1A654F5F0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4EAD100-D69C-4B3F-8F39-8049463440E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de-CH" sz="1200" dirty="0" err="1"/>
            <a:t>règlement</a:t>
          </a:r>
          <a:endParaRPr lang="de-DE" sz="1200" dirty="0"/>
        </a:p>
      </dgm:t>
    </dgm:pt>
    <dgm:pt modelId="{DE68F595-D89E-4875-BE00-1A2C6F1A72EB}" type="parTrans" cxnId="{3EB3D764-D2A6-485A-830D-B16C76A32FF0}">
      <dgm:prSet/>
      <dgm:spPr/>
      <dgm:t>
        <a:bodyPr/>
        <a:lstStyle/>
        <a:p>
          <a:endParaRPr lang="de-DE"/>
        </a:p>
      </dgm:t>
    </dgm:pt>
    <dgm:pt modelId="{F88081BF-3C37-4D7C-906A-1118A9484AB9}" type="sibTrans" cxnId="{3EB3D764-D2A6-485A-830D-B16C76A32FF0}">
      <dgm:prSet/>
      <dgm:spPr/>
      <dgm:t>
        <a:bodyPr/>
        <a:lstStyle/>
        <a:p>
          <a:endParaRPr lang="de-DE"/>
        </a:p>
      </dgm:t>
    </dgm:pt>
    <dgm:pt modelId="{ADCA2B91-94A1-40D4-B38E-DE8F0B5D4090}">
      <dgm:prSet phldrT="[Text]" custT="1"/>
      <dgm:spPr/>
      <dgm:t>
        <a:bodyPr/>
        <a:lstStyle/>
        <a:p>
          <a:r>
            <a:rPr lang="fr-CH" sz="1050" noProof="0" dirty="0"/>
            <a:t>recommandation</a:t>
          </a:r>
          <a:endParaRPr lang="fr-CH" sz="800" noProof="0" dirty="0"/>
        </a:p>
      </dgm:t>
    </dgm:pt>
    <dgm:pt modelId="{AD7DC004-7027-4910-84FE-0EAED6F13A09}" type="parTrans" cxnId="{305CCD61-E31A-4F54-8A1D-EC5C2669A64B}">
      <dgm:prSet/>
      <dgm:spPr/>
      <dgm:t>
        <a:bodyPr/>
        <a:lstStyle/>
        <a:p>
          <a:endParaRPr lang="de-DE"/>
        </a:p>
      </dgm:t>
    </dgm:pt>
    <dgm:pt modelId="{DB44EAF8-0340-4928-B3BB-0BFA87B36F66}" type="sibTrans" cxnId="{305CCD61-E31A-4F54-8A1D-EC5C2669A64B}">
      <dgm:prSet/>
      <dgm:spPr/>
      <dgm:t>
        <a:bodyPr/>
        <a:lstStyle/>
        <a:p>
          <a:endParaRPr lang="de-DE"/>
        </a:p>
      </dgm:t>
    </dgm:pt>
    <dgm:pt modelId="{B52EFD04-A690-46A3-ABD0-BA866552F9BE}" type="pres">
      <dgm:prSet presAssocID="{07AC75C2-7B9C-4165-A6F0-ECC1A654F5F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111F5C12-8590-41FF-9C26-CD55C778E2AD}" type="pres">
      <dgm:prSet presAssocID="{14EAD100-D69C-4B3F-8F39-8049463440E8}" presName="horFlow" presStyleCnt="0"/>
      <dgm:spPr/>
    </dgm:pt>
    <dgm:pt modelId="{6435965D-12C1-4110-97D0-01B2723E4D84}" type="pres">
      <dgm:prSet presAssocID="{14EAD100-D69C-4B3F-8F39-8049463440E8}" presName="bigChev" presStyleLbl="node1" presStyleIdx="0" presStyleCnt="1" custScaleX="87111" custScaleY="77154" custLinFactNeighborX="-4822" custLinFactNeighborY="267"/>
      <dgm:spPr/>
    </dgm:pt>
    <dgm:pt modelId="{5ADA9767-0B2A-4E6E-BB53-1ABB25F43460}" type="pres">
      <dgm:prSet presAssocID="{AD7DC004-7027-4910-84FE-0EAED6F13A09}" presName="parTrans" presStyleCnt="0"/>
      <dgm:spPr/>
    </dgm:pt>
    <dgm:pt modelId="{21E114FA-07ED-49CF-945F-1AA8404E3EB0}" type="pres">
      <dgm:prSet presAssocID="{ADCA2B91-94A1-40D4-B38E-DE8F0B5D4090}" presName="node" presStyleLbl="alignAccFollowNode1" presStyleIdx="0" presStyleCnt="1" custScaleX="98709" custScaleY="92957">
        <dgm:presLayoutVars>
          <dgm:bulletEnabled val="1"/>
        </dgm:presLayoutVars>
      </dgm:prSet>
      <dgm:spPr/>
    </dgm:pt>
  </dgm:ptLst>
  <dgm:cxnLst>
    <dgm:cxn modelId="{305CCD61-E31A-4F54-8A1D-EC5C2669A64B}" srcId="{14EAD100-D69C-4B3F-8F39-8049463440E8}" destId="{ADCA2B91-94A1-40D4-B38E-DE8F0B5D4090}" srcOrd="0" destOrd="0" parTransId="{AD7DC004-7027-4910-84FE-0EAED6F13A09}" sibTransId="{DB44EAF8-0340-4928-B3BB-0BFA87B36F66}"/>
    <dgm:cxn modelId="{3EB3D764-D2A6-485A-830D-B16C76A32FF0}" srcId="{07AC75C2-7B9C-4165-A6F0-ECC1A654F5F0}" destId="{14EAD100-D69C-4B3F-8F39-8049463440E8}" srcOrd="0" destOrd="0" parTransId="{DE68F595-D89E-4875-BE00-1A2C6F1A72EB}" sibTransId="{F88081BF-3C37-4D7C-906A-1118A9484AB9}"/>
    <dgm:cxn modelId="{61244D7A-F4A6-4E5D-8BA1-21067F87C204}" type="presOf" srcId="{14EAD100-D69C-4B3F-8F39-8049463440E8}" destId="{6435965D-12C1-4110-97D0-01B2723E4D84}" srcOrd="0" destOrd="0" presId="urn:microsoft.com/office/officeart/2005/8/layout/lProcess3"/>
    <dgm:cxn modelId="{5AFB71B3-A68E-4EBC-A3A9-C73CD269C518}" type="presOf" srcId="{07AC75C2-7B9C-4165-A6F0-ECC1A654F5F0}" destId="{B52EFD04-A690-46A3-ABD0-BA866552F9BE}" srcOrd="0" destOrd="0" presId="urn:microsoft.com/office/officeart/2005/8/layout/lProcess3"/>
    <dgm:cxn modelId="{9963C2EC-1C3D-4ACC-B96D-6929EDCA3189}" type="presOf" srcId="{ADCA2B91-94A1-40D4-B38E-DE8F0B5D4090}" destId="{21E114FA-07ED-49CF-945F-1AA8404E3EB0}" srcOrd="0" destOrd="0" presId="urn:microsoft.com/office/officeart/2005/8/layout/lProcess3"/>
    <dgm:cxn modelId="{E7ECDFF3-17F1-4B33-A0A7-7864737A537C}" type="presParOf" srcId="{B52EFD04-A690-46A3-ABD0-BA866552F9BE}" destId="{111F5C12-8590-41FF-9C26-CD55C778E2AD}" srcOrd="0" destOrd="0" presId="urn:microsoft.com/office/officeart/2005/8/layout/lProcess3"/>
    <dgm:cxn modelId="{62F00D00-C5C0-4915-B75E-695156B38A32}" type="presParOf" srcId="{111F5C12-8590-41FF-9C26-CD55C778E2AD}" destId="{6435965D-12C1-4110-97D0-01B2723E4D84}" srcOrd="0" destOrd="0" presId="urn:microsoft.com/office/officeart/2005/8/layout/lProcess3"/>
    <dgm:cxn modelId="{F3384266-539B-46AA-A709-5D4F33B23AF4}" type="presParOf" srcId="{111F5C12-8590-41FF-9C26-CD55C778E2AD}" destId="{5ADA9767-0B2A-4E6E-BB53-1ABB25F43460}" srcOrd="1" destOrd="0" presId="urn:microsoft.com/office/officeart/2005/8/layout/lProcess3"/>
    <dgm:cxn modelId="{6D236B92-8EA3-470C-8DE7-0CFF7BD7337B}" type="presParOf" srcId="{111F5C12-8590-41FF-9C26-CD55C778E2AD}" destId="{21E114FA-07ED-49CF-945F-1AA8404E3EB0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88BC06-5392-48D5-B939-30303FA2F595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7D7E8FA4-A69C-4B58-A027-AD1A43B0712E}">
      <dgm:prSet phldrT="[Text]" custT="1"/>
      <dgm:spPr/>
      <dgm:t>
        <a:bodyPr/>
        <a:lstStyle/>
        <a:p>
          <a:r>
            <a:rPr lang="fr-CH" sz="1400" noProof="0" dirty="0"/>
            <a:t>Entraîneur spécialiste kids</a:t>
          </a:r>
        </a:p>
      </dgm:t>
    </dgm:pt>
    <dgm:pt modelId="{D8229E91-7412-4849-9A5B-467E7E1632CD}" type="parTrans" cxnId="{9E8D5C4B-E275-4C0B-8730-63E6E3D08C01}">
      <dgm:prSet/>
      <dgm:spPr/>
      <dgm:t>
        <a:bodyPr/>
        <a:lstStyle/>
        <a:p>
          <a:endParaRPr lang="de-DE" sz="1400"/>
        </a:p>
      </dgm:t>
    </dgm:pt>
    <dgm:pt modelId="{B4FB9FDA-195A-435C-81F6-E915E4477C81}" type="sibTrans" cxnId="{9E8D5C4B-E275-4C0B-8730-63E6E3D08C01}">
      <dgm:prSet/>
      <dgm:spPr/>
      <dgm:t>
        <a:bodyPr/>
        <a:lstStyle/>
        <a:p>
          <a:endParaRPr lang="de-DE" sz="1400"/>
        </a:p>
      </dgm:t>
    </dgm:pt>
    <dgm:pt modelId="{BC960E8B-7A5A-44E7-83A7-922C2BA1A875}">
      <dgm:prSet phldrT="[Text]" custT="1"/>
      <dgm:spPr/>
      <dgm:t>
        <a:bodyPr/>
        <a:lstStyle/>
        <a:p>
          <a:r>
            <a:rPr lang="de-DE" sz="1400" dirty="0"/>
            <a:t>Stufenchef</a:t>
          </a:r>
        </a:p>
        <a:p>
          <a:r>
            <a:rPr lang="de-DE" sz="1400" dirty="0"/>
            <a:t>Hockeyschule</a:t>
          </a:r>
        </a:p>
      </dgm:t>
    </dgm:pt>
    <dgm:pt modelId="{0E93DE2E-20D8-420D-9FA1-1990B2A702C9}" type="parTrans" cxnId="{FF7618FE-AE43-4BE2-81B5-5CC8CF7F5FD1}">
      <dgm:prSet/>
      <dgm:spPr/>
      <dgm:t>
        <a:bodyPr/>
        <a:lstStyle/>
        <a:p>
          <a:endParaRPr lang="de-DE" sz="1400"/>
        </a:p>
      </dgm:t>
    </dgm:pt>
    <dgm:pt modelId="{1A8C79A2-10FF-4449-AF63-C9D1FC9B4556}" type="sibTrans" cxnId="{FF7618FE-AE43-4BE2-81B5-5CC8CF7F5FD1}">
      <dgm:prSet/>
      <dgm:spPr/>
      <dgm:t>
        <a:bodyPr/>
        <a:lstStyle/>
        <a:p>
          <a:endParaRPr lang="de-DE" sz="1400"/>
        </a:p>
      </dgm:t>
    </dgm:pt>
    <dgm:pt modelId="{E7121087-72C7-4178-9B5F-4E4D9CB8C2F4}">
      <dgm:prSet phldrT="[Text]" custT="1"/>
      <dgm:spPr/>
      <dgm:t>
        <a:bodyPr/>
        <a:lstStyle/>
        <a:p>
          <a:r>
            <a:rPr lang="de-DE" sz="1400" dirty="0"/>
            <a:t>U9</a:t>
          </a:r>
        </a:p>
      </dgm:t>
    </dgm:pt>
    <dgm:pt modelId="{B2D41287-C4D1-453E-AEDC-82BBA21BF041}" type="parTrans" cxnId="{8B962C68-5C77-48B1-865A-3A9A21EF098F}">
      <dgm:prSet/>
      <dgm:spPr/>
      <dgm:t>
        <a:bodyPr/>
        <a:lstStyle/>
        <a:p>
          <a:endParaRPr lang="de-DE" sz="1400"/>
        </a:p>
      </dgm:t>
    </dgm:pt>
    <dgm:pt modelId="{B3BEB29C-7154-4BF6-B6CA-439A0452F156}" type="sibTrans" cxnId="{8B962C68-5C77-48B1-865A-3A9A21EF098F}">
      <dgm:prSet/>
      <dgm:spPr/>
      <dgm:t>
        <a:bodyPr/>
        <a:lstStyle/>
        <a:p>
          <a:endParaRPr lang="de-DE" sz="1400"/>
        </a:p>
      </dgm:t>
    </dgm:pt>
    <dgm:pt modelId="{1225EF18-9B20-47C3-91A3-5AB2B4200E44}">
      <dgm:prSet custT="1"/>
      <dgm:spPr/>
      <dgm:t>
        <a:bodyPr/>
        <a:lstStyle/>
        <a:p>
          <a:r>
            <a:rPr lang="de-DE" sz="1400" dirty="0"/>
            <a:t>U11</a:t>
          </a:r>
        </a:p>
      </dgm:t>
    </dgm:pt>
    <dgm:pt modelId="{6050CB24-F9CC-4419-AABC-F466D02F33E2}" type="parTrans" cxnId="{10F02FA9-C411-4604-96BC-5F231038A7C9}">
      <dgm:prSet/>
      <dgm:spPr/>
      <dgm:t>
        <a:bodyPr/>
        <a:lstStyle/>
        <a:p>
          <a:endParaRPr lang="de-DE" sz="1400"/>
        </a:p>
      </dgm:t>
    </dgm:pt>
    <dgm:pt modelId="{199D03A8-7423-41B5-9065-5977350361FE}" type="sibTrans" cxnId="{10F02FA9-C411-4604-96BC-5F231038A7C9}">
      <dgm:prSet/>
      <dgm:spPr/>
      <dgm:t>
        <a:bodyPr/>
        <a:lstStyle/>
        <a:p>
          <a:endParaRPr lang="de-DE" sz="1400"/>
        </a:p>
      </dgm:t>
    </dgm:pt>
    <dgm:pt modelId="{B45FB326-AB3E-4F20-A042-CADEF8CCB845}">
      <dgm:prSet custT="1"/>
      <dgm:spPr/>
      <dgm:t>
        <a:bodyPr/>
        <a:lstStyle/>
        <a:p>
          <a:r>
            <a:rPr lang="fr-CH" sz="1400" noProof="0" dirty="0"/>
            <a:t>Entraîneur</a:t>
          </a:r>
          <a:r>
            <a:rPr lang="de-DE" sz="1400" dirty="0"/>
            <a:t> KIDS II</a:t>
          </a:r>
        </a:p>
      </dgm:t>
    </dgm:pt>
    <dgm:pt modelId="{ABDE425A-A95B-4D59-BF8A-EBCEA1B2ACA9}" type="parTrans" cxnId="{19A52765-CF51-4C35-BD22-EECDFF5CAE8D}">
      <dgm:prSet/>
      <dgm:spPr/>
      <dgm:t>
        <a:bodyPr/>
        <a:lstStyle/>
        <a:p>
          <a:endParaRPr lang="de-DE" sz="1400"/>
        </a:p>
      </dgm:t>
    </dgm:pt>
    <dgm:pt modelId="{721DF8D6-1585-443C-9EC4-B8534F0831B2}" type="sibTrans" cxnId="{19A52765-CF51-4C35-BD22-EECDFF5CAE8D}">
      <dgm:prSet/>
      <dgm:spPr/>
      <dgm:t>
        <a:bodyPr/>
        <a:lstStyle/>
        <a:p>
          <a:endParaRPr lang="de-DE" sz="1400"/>
        </a:p>
      </dgm:t>
    </dgm:pt>
    <dgm:pt modelId="{316156CB-D59F-4569-91E5-F17617E8A422}">
      <dgm:prSet custT="1"/>
      <dgm:spPr/>
      <dgm:t>
        <a:bodyPr/>
        <a:lstStyle/>
        <a:p>
          <a:r>
            <a:rPr lang="fr-CH" sz="1400" noProof="0" dirty="0"/>
            <a:t>Entraîneur</a:t>
          </a:r>
          <a:r>
            <a:rPr lang="de-DE" sz="1400" dirty="0"/>
            <a:t> KIDS I</a:t>
          </a:r>
        </a:p>
      </dgm:t>
    </dgm:pt>
    <dgm:pt modelId="{69655C7C-7D7D-4B07-A3E4-C031FC5128BD}" type="parTrans" cxnId="{35B96B45-D656-44A7-AF93-D63ECFEEDF94}">
      <dgm:prSet/>
      <dgm:spPr/>
      <dgm:t>
        <a:bodyPr/>
        <a:lstStyle/>
        <a:p>
          <a:endParaRPr lang="de-DE" sz="1400"/>
        </a:p>
      </dgm:t>
    </dgm:pt>
    <dgm:pt modelId="{CB31B8C1-06AD-4EF7-9CAB-F504416953EA}" type="sibTrans" cxnId="{35B96B45-D656-44A7-AF93-D63ECFEEDF94}">
      <dgm:prSet/>
      <dgm:spPr/>
      <dgm:t>
        <a:bodyPr/>
        <a:lstStyle/>
        <a:p>
          <a:endParaRPr lang="de-DE" sz="1400"/>
        </a:p>
      </dgm:t>
    </dgm:pt>
    <dgm:pt modelId="{BE9348C6-3D69-4AB9-BD8C-0E409BD76331}">
      <dgm:prSet custT="1"/>
      <dgm:spPr/>
      <dgm:t>
        <a:bodyPr/>
        <a:lstStyle/>
        <a:p>
          <a:r>
            <a:rPr lang="de-DE" sz="1400" dirty="0"/>
            <a:t>U9</a:t>
          </a:r>
        </a:p>
        <a:p>
          <a:r>
            <a:rPr lang="de-DE" sz="1400" dirty="0"/>
            <a:t>1 et 2</a:t>
          </a:r>
        </a:p>
      </dgm:t>
    </dgm:pt>
    <dgm:pt modelId="{676DFB3D-8A52-430D-94F5-A5D09145EA7D}" type="parTrans" cxnId="{1AACBD2A-1AEF-44D3-96A0-5191F8388384}">
      <dgm:prSet/>
      <dgm:spPr/>
      <dgm:t>
        <a:bodyPr/>
        <a:lstStyle/>
        <a:p>
          <a:endParaRPr lang="de-DE" sz="1400"/>
        </a:p>
      </dgm:t>
    </dgm:pt>
    <dgm:pt modelId="{97E6A8C7-3C38-436E-B714-93DB3861A07D}" type="sibTrans" cxnId="{1AACBD2A-1AEF-44D3-96A0-5191F8388384}">
      <dgm:prSet/>
      <dgm:spPr/>
      <dgm:t>
        <a:bodyPr/>
        <a:lstStyle/>
        <a:p>
          <a:endParaRPr lang="de-DE" sz="1400"/>
        </a:p>
      </dgm:t>
    </dgm:pt>
    <dgm:pt modelId="{46F7783C-41CF-46A7-A93F-32F784C1FDA8}">
      <dgm:prSet custT="1"/>
      <dgm:spPr/>
      <dgm:t>
        <a:bodyPr/>
        <a:lstStyle/>
        <a:p>
          <a:r>
            <a:rPr lang="de-DE" sz="1400" dirty="0"/>
            <a:t>U11</a:t>
          </a:r>
        </a:p>
        <a:p>
          <a:r>
            <a:rPr lang="de-DE" sz="1400" dirty="0"/>
            <a:t>1 et 2</a:t>
          </a:r>
        </a:p>
      </dgm:t>
    </dgm:pt>
    <dgm:pt modelId="{434BD874-AF8E-4F3D-A1B1-3F6CECF620A1}" type="parTrans" cxnId="{8BEE5C79-EB7F-4D5F-9CFE-316685348B88}">
      <dgm:prSet/>
      <dgm:spPr/>
      <dgm:t>
        <a:bodyPr/>
        <a:lstStyle/>
        <a:p>
          <a:endParaRPr lang="de-DE" sz="1400"/>
        </a:p>
      </dgm:t>
    </dgm:pt>
    <dgm:pt modelId="{2DB87EC8-C695-4984-A189-09A35CF0D29C}" type="sibTrans" cxnId="{8BEE5C79-EB7F-4D5F-9CFE-316685348B88}">
      <dgm:prSet/>
      <dgm:spPr/>
      <dgm:t>
        <a:bodyPr/>
        <a:lstStyle/>
        <a:p>
          <a:endParaRPr lang="de-DE" sz="1400"/>
        </a:p>
      </dgm:t>
    </dgm:pt>
    <dgm:pt modelId="{6E3815AC-45F9-4B55-B9B9-49E6B206C811}">
      <dgm:prSet custT="1"/>
      <dgm:spPr/>
      <dgm:t>
        <a:bodyPr/>
        <a:lstStyle/>
        <a:p>
          <a:r>
            <a:rPr lang="fr-CH" sz="1400" noProof="0" dirty="0"/>
            <a:t>École de hockey &amp;</a:t>
          </a:r>
        </a:p>
        <a:p>
          <a:r>
            <a:rPr lang="fr-CH" sz="1400" noProof="0" dirty="0"/>
            <a:t>Sport scolaire</a:t>
          </a:r>
        </a:p>
      </dgm:t>
    </dgm:pt>
    <dgm:pt modelId="{0D200DCF-70DF-4F3C-8215-F9404DCC05F5}" type="parTrans" cxnId="{4B0A4287-3946-4BC1-9EB1-E22946F93AD2}">
      <dgm:prSet/>
      <dgm:spPr/>
      <dgm:t>
        <a:bodyPr/>
        <a:lstStyle/>
        <a:p>
          <a:endParaRPr lang="de-DE" sz="1400"/>
        </a:p>
      </dgm:t>
    </dgm:pt>
    <dgm:pt modelId="{E95056CF-400E-42E1-9775-07E3D4257E36}" type="sibTrans" cxnId="{4B0A4287-3946-4BC1-9EB1-E22946F93AD2}">
      <dgm:prSet/>
      <dgm:spPr/>
      <dgm:t>
        <a:bodyPr/>
        <a:lstStyle/>
        <a:p>
          <a:endParaRPr lang="de-DE" sz="1400"/>
        </a:p>
      </dgm:t>
    </dgm:pt>
    <dgm:pt modelId="{DB32A829-C264-4292-9F01-A97DF1112986}">
      <dgm:prSet custT="1"/>
      <dgm:spPr/>
      <dgm:t>
        <a:bodyPr/>
        <a:lstStyle/>
        <a:p>
          <a:r>
            <a:rPr lang="fr-CH" sz="1400" noProof="0" dirty="0"/>
            <a:t>Aide-entraîneur </a:t>
          </a:r>
          <a:endParaRPr lang="fr-CH" sz="1100" noProof="0" dirty="0"/>
        </a:p>
      </dgm:t>
    </dgm:pt>
    <dgm:pt modelId="{BCAD8044-FABC-4B54-A13D-82C591725B2E}" type="parTrans" cxnId="{927D4CCF-D6FC-46B0-A237-C30C2972A86E}">
      <dgm:prSet/>
      <dgm:spPr/>
      <dgm:t>
        <a:bodyPr/>
        <a:lstStyle/>
        <a:p>
          <a:endParaRPr lang="de-DE" sz="1400"/>
        </a:p>
      </dgm:t>
    </dgm:pt>
    <dgm:pt modelId="{1672E5C0-0A0B-4E61-AF98-A39ECAFE4FA9}" type="sibTrans" cxnId="{927D4CCF-D6FC-46B0-A237-C30C2972A86E}">
      <dgm:prSet/>
      <dgm:spPr/>
      <dgm:t>
        <a:bodyPr/>
        <a:lstStyle/>
        <a:p>
          <a:endParaRPr lang="de-DE" sz="1400"/>
        </a:p>
      </dgm:t>
    </dgm:pt>
    <dgm:pt modelId="{E43E9BE8-1B2B-4B05-939A-F0CA90C7723C}">
      <dgm:prSet custT="1"/>
      <dgm:spPr>
        <a:solidFill>
          <a:schemeClr val="accent1"/>
        </a:solidFill>
      </dgm:spPr>
      <dgm:t>
        <a:bodyPr/>
        <a:lstStyle/>
        <a:p>
          <a:r>
            <a:rPr lang="de-DE" sz="1400" dirty="0" err="1">
              <a:solidFill>
                <a:schemeClr val="bg1"/>
              </a:solidFill>
            </a:rPr>
            <a:t>Soutien</a:t>
          </a:r>
          <a:r>
            <a:rPr lang="de-DE" sz="1400" dirty="0">
              <a:solidFill>
                <a:schemeClr val="bg1"/>
              </a:solidFill>
            </a:rPr>
            <a:t> </a:t>
          </a:r>
          <a:r>
            <a:rPr lang="de-DE" sz="1400" dirty="0" err="1">
              <a:solidFill>
                <a:schemeClr val="bg1"/>
              </a:solidFill>
            </a:rPr>
            <a:t>l‘école</a:t>
          </a:r>
          <a:r>
            <a:rPr lang="de-DE" sz="1400" dirty="0">
              <a:solidFill>
                <a:schemeClr val="bg1"/>
              </a:solidFill>
            </a:rPr>
            <a:t> de </a:t>
          </a:r>
          <a:r>
            <a:rPr lang="de-DE" sz="1400" dirty="0" err="1">
              <a:solidFill>
                <a:schemeClr val="bg1"/>
              </a:solidFill>
            </a:rPr>
            <a:t>hockey</a:t>
          </a:r>
          <a:endParaRPr lang="de-DE" sz="1400" dirty="0">
            <a:solidFill>
              <a:schemeClr val="bg1"/>
            </a:solidFill>
          </a:endParaRPr>
        </a:p>
      </dgm:t>
    </dgm:pt>
    <dgm:pt modelId="{C1EDA402-EF31-4C79-BB20-8A8A097737AF}" type="parTrans" cxnId="{89347164-0466-47C4-8D10-27CA08DB5016}">
      <dgm:prSet/>
      <dgm:spPr/>
      <dgm:t>
        <a:bodyPr/>
        <a:lstStyle/>
        <a:p>
          <a:endParaRPr lang="de-DE" sz="1400"/>
        </a:p>
      </dgm:t>
    </dgm:pt>
    <dgm:pt modelId="{A9216116-F45B-44EE-964C-80085F5C5B2D}" type="sibTrans" cxnId="{89347164-0466-47C4-8D10-27CA08DB5016}">
      <dgm:prSet/>
      <dgm:spPr/>
      <dgm:t>
        <a:bodyPr/>
        <a:lstStyle/>
        <a:p>
          <a:endParaRPr lang="de-DE" sz="1400"/>
        </a:p>
      </dgm:t>
    </dgm:pt>
    <dgm:pt modelId="{8A1209E8-1105-408B-89AE-7DDD4A9DDF3D}">
      <dgm:prSet custT="1"/>
      <dgm:spPr>
        <a:solidFill>
          <a:schemeClr val="accent1"/>
        </a:solidFill>
      </dgm:spPr>
      <dgm:t>
        <a:bodyPr/>
        <a:lstStyle/>
        <a:p>
          <a:r>
            <a:rPr lang="de-DE" sz="1400" dirty="0">
              <a:solidFill>
                <a:schemeClr val="bg1"/>
              </a:solidFill>
            </a:rPr>
            <a:t>Aide-</a:t>
          </a:r>
          <a:r>
            <a:rPr lang="de-DE" sz="1400" dirty="0" err="1">
              <a:solidFill>
                <a:schemeClr val="bg1"/>
              </a:solidFill>
            </a:rPr>
            <a:t>entraîneur</a:t>
          </a:r>
          <a:r>
            <a:rPr lang="de-DE" sz="1400" dirty="0">
              <a:solidFill>
                <a:schemeClr val="bg1"/>
              </a:solidFill>
            </a:rPr>
            <a:t> </a:t>
          </a:r>
        </a:p>
        <a:p>
          <a:r>
            <a:rPr lang="de-DE" sz="1400" dirty="0">
              <a:solidFill>
                <a:schemeClr val="bg1"/>
              </a:solidFill>
            </a:rPr>
            <a:t>U9</a:t>
          </a:r>
        </a:p>
      </dgm:t>
    </dgm:pt>
    <dgm:pt modelId="{81B9FAD6-54C8-479C-9371-E9033B4C65B1}" type="parTrans" cxnId="{592505C5-0F80-4E7E-BABB-E0772F34113A}">
      <dgm:prSet/>
      <dgm:spPr/>
      <dgm:t>
        <a:bodyPr/>
        <a:lstStyle/>
        <a:p>
          <a:endParaRPr lang="de-DE" sz="1400"/>
        </a:p>
      </dgm:t>
    </dgm:pt>
    <dgm:pt modelId="{193976F3-E415-4B50-9CBF-8925A5DBF1A9}" type="sibTrans" cxnId="{592505C5-0F80-4E7E-BABB-E0772F34113A}">
      <dgm:prSet/>
      <dgm:spPr/>
      <dgm:t>
        <a:bodyPr/>
        <a:lstStyle/>
        <a:p>
          <a:endParaRPr lang="de-DE" sz="1400"/>
        </a:p>
      </dgm:t>
    </dgm:pt>
    <dgm:pt modelId="{D02DF79F-C4C5-4390-9D48-E8B6B01C97CB}">
      <dgm:prSet custT="1"/>
      <dgm:spPr/>
      <dgm:t>
        <a:bodyPr/>
        <a:lstStyle/>
        <a:p>
          <a:r>
            <a:rPr lang="de-DE" sz="1400" dirty="0"/>
            <a:t>U9</a:t>
          </a:r>
        </a:p>
        <a:p>
          <a:r>
            <a:rPr lang="de-DE" sz="1400" dirty="0"/>
            <a:t>1 und 2</a:t>
          </a:r>
        </a:p>
      </dgm:t>
    </dgm:pt>
    <dgm:pt modelId="{813DB79A-5D5E-43BF-BC2D-36EDAB7C5579}" type="parTrans" cxnId="{57507746-B6FF-484A-A21E-743AB9578C93}">
      <dgm:prSet/>
      <dgm:spPr/>
      <dgm:t>
        <a:bodyPr/>
        <a:lstStyle/>
        <a:p>
          <a:endParaRPr lang="de-DE"/>
        </a:p>
      </dgm:t>
    </dgm:pt>
    <dgm:pt modelId="{9BD72A5D-0970-4576-92D5-E2B0B308AF1C}" type="sibTrans" cxnId="{57507746-B6FF-484A-A21E-743AB9578C93}">
      <dgm:prSet/>
      <dgm:spPr/>
      <dgm:t>
        <a:bodyPr/>
        <a:lstStyle/>
        <a:p>
          <a:endParaRPr lang="de-DE"/>
        </a:p>
      </dgm:t>
    </dgm:pt>
    <dgm:pt modelId="{4E1B65F2-92BD-4B67-B41A-D6A8AFBEF522}">
      <dgm:prSet custT="1"/>
      <dgm:spPr/>
      <dgm:t>
        <a:bodyPr/>
        <a:lstStyle/>
        <a:p>
          <a:r>
            <a:rPr lang="de-DE" sz="1400" dirty="0"/>
            <a:t>U11</a:t>
          </a:r>
        </a:p>
        <a:p>
          <a:r>
            <a:rPr lang="de-DE" sz="1400" dirty="0"/>
            <a:t>1 und 2</a:t>
          </a:r>
        </a:p>
      </dgm:t>
    </dgm:pt>
    <dgm:pt modelId="{8E29D9C6-D582-4C5E-B6B5-1BF5E6CFDCF2}" type="parTrans" cxnId="{70CC048E-3541-43C9-8813-5EB1DF004F37}">
      <dgm:prSet/>
      <dgm:spPr/>
      <dgm:t>
        <a:bodyPr/>
        <a:lstStyle/>
        <a:p>
          <a:endParaRPr lang="de-DE"/>
        </a:p>
      </dgm:t>
    </dgm:pt>
    <dgm:pt modelId="{E899FC40-E005-47C7-BD70-3240282DC758}" type="sibTrans" cxnId="{70CC048E-3541-43C9-8813-5EB1DF004F37}">
      <dgm:prSet/>
      <dgm:spPr/>
      <dgm:t>
        <a:bodyPr/>
        <a:lstStyle/>
        <a:p>
          <a:endParaRPr lang="de-DE"/>
        </a:p>
      </dgm:t>
    </dgm:pt>
    <dgm:pt modelId="{D0555C79-B67C-40F8-8336-633B15D0BF02}">
      <dgm:prSet/>
      <dgm:spPr/>
      <dgm:t>
        <a:bodyPr/>
        <a:lstStyle/>
        <a:p>
          <a:r>
            <a:rPr lang="de-DE" dirty="0"/>
            <a:t>Hockeyschule &amp;</a:t>
          </a:r>
        </a:p>
        <a:p>
          <a:r>
            <a:rPr lang="de-DE" dirty="0"/>
            <a:t>Schulsport</a:t>
          </a:r>
        </a:p>
      </dgm:t>
    </dgm:pt>
    <dgm:pt modelId="{DAF72E64-48D7-4E34-89F2-4DD49B12CAEF}" type="parTrans" cxnId="{ACB3531C-B847-4852-82CD-67ECB67FDDDC}">
      <dgm:prSet/>
      <dgm:spPr/>
      <dgm:t>
        <a:bodyPr/>
        <a:lstStyle/>
        <a:p>
          <a:endParaRPr lang="de-DE"/>
        </a:p>
      </dgm:t>
    </dgm:pt>
    <dgm:pt modelId="{0ACE9A6D-EFDC-47B5-A6F2-940DBAB36813}" type="sibTrans" cxnId="{ACB3531C-B847-4852-82CD-67ECB67FDDDC}">
      <dgm:prSet/>
      <dgm:spPr/>
      <dgm:t>
        <a:bodyPr/>
        <a:lstStyle/>
        <a:p>
          <a:endParaRPr lang="de-DE"/>
        </a:p>
      </dgm:t>
    </dgm:pt>
    <dgm:pt modelId="{3CAB14B1-2C28-4C18-9031-F7E86D14387A}" type="pres">
      <dgm:prSet presAssocID="{A088BC06-5392-48D5-B939-30303FA2F59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0A33FCE-F96F-4DF8-B59E-4E2C0B4F4875}" type="pres">
      <dgm:prSet presAssocID="{7D7E8FA4-A69C-4B58-A027-AD1A43B0712E}" presName="horFlow" presStyleCnt="0"/>
      <dgm:spPr/>
    </dgm:pt>
    <dgm:pt modelId="{A0E3A92A-55AD-46AA-BAB7-10EB9C90EE05}" type="pres">
      <dgm:prSet presAssocID="{7D7E8FA4-A69C-4B58-A027-AD1A43B0712E}" presName="bigChev" presStyleLbl="node1" presStyleIdx="0" presStyleCnt="4" custScaleX="127459" custScaleY="100905"/>
      <dgm:spPr/>
    </dgm:pt>
    <dgm:pt modelId="{E534C921-84EA-4636-BD38-CD37CABA7CD5}" type="pres">
      <dgm:prSet presAssocID="{0E93DE2E-20D8-420D-9FA1-1990B2A702C9}" presName="parTrans" presStyleCnt="0"/>
      <dgm:spPr/>
    </dgm:pt>
    <dgm:pt modelId="{7CED4158-61D6-4420-ACC0-1DC0BC58D7BA}" type="pres">
      <dgm:prSet presAssocID="{BC960E8B-7A5A-44E7-83A7-922C2BA1A875}" presName="node" presStyleLbl="alignAccFollowNode1" presStyleIdx="0" presStyleCnt="11" custScaleX="119298">
        <dgm:presLayoutVars>
          <dgm:bulletEnabled val="1"/>
        </dgm:presLayoutVars>
      </dgm:prSet>
      <dgm:spPr/>
    </dgm:pt>
    <dgm:pt modelId="{10B32F3F-47FC-4FEB-8A9E-B3850FA7F993}" type="pres">
      <dgm:prSet presAssocID="{1A8C79A2-10FF-4449-AF63-C9D1FC9B4556}" presName="sibTrans" presStyleCnt="0"/>
      <dgm:spPr/>
    </dgm:pt>
    <dgm:pt modelId="{8B8B751D-67A1-40F6-9B17-AA9A510CF1E7}" type="pres">
      <dgm:prSet presAssocID="{E7121087-72C7-4178-9B5F-4E4D9CB8C2F4}" presName="node" presStyleLbl="alignAccFollowNode1" presStyleIdx="1" presStyleCnt="11" custScaleX="119298">
        <dgm:presLayoutVars>
          <dgm:bulletEnabled val="1"/>
        </dgm:presLayoutVars>
      </dgm:prSet>
      <dgm:spPr/>
    </dgm:pt>
    <dgm:pt modelId="{CDE1F872-EC54-47FF-92EE-A52DB3FD1DC4}" type="pres">
      <dgm:prSet presAssocID="{B3BEB29C-7154-4BF6-B6CA-439A0452F156}" presName="sibTrans" presStyleCnt="0"/>
      <dgm:spPr/>
    </dgm:pt>
    <dgm:pt modelId="{2AC0685D-540B-435B-8A1C-F8AAE3963A50}" type="pres">
      <dgm:prSet presAssocID="{1225EF18-9B20-47C3-91A3-5AB2B4200E44}" presName="node" presStyleLbl="alignAccFollowNode1" presStyleIdx="2" presStyleCnt="11" custScaleX="119298">
        <dgm:presLayoutVars>
          <dgm:bulletEnabled val="1"/>
        </dgm:presLayoutVars>
      </dgm:prSet>
      <dgm:spPr/>
    </dgm:pt>
    <dgm:pt modelId="{DAF5D056-C4E9-43EF-A370-25ACA8651495}" type="pres">
      <dgm:prSet presAssocID="{7D7E8FA4-A69C-4B58-A027-AD1A43B0712E}" presName="vSp" presStyleCnt="0"/>
      <dgm:spPr/>
    </dgm:pt>
    <dgm:pt modelId="{D6B35F2E-B27F-4D83-BCEC-DF47FAC44F55}" type="pres">
      <dgm:prSet presAssocID="{B45FB326-AB3E-4F20-A042-CADEF8CCB845}" presName="horFlow" presStyleCnt="0"/>
      <dgm:spPr/>
    </dgm:pt>
    <dgm:pt modelId="{5415AB0A-2582-4C10-BF8D-C80B6DDC6B6A}" type="pres">
      <dgm:prSet presAssocID="{B45FB326-AB3E-4F20-A042-CADEF8CCB845}" presName="bigChev" presStyleLbl="node1" presStyleIdx="1" presStyleCnt="4" custScaleX="124701"/>
      <dgm:spPr/>
    </dgm:pt>
    <dgm:pt modelId="{E9E648A3-4DDB-4531-AC48-2E2EC001BAFA}" type="pres">
      <dgm:prSet presAssocID="{813DB79A-5D5E-43BF-BC2D-36EDAB7C5579}" presName="parTrans" presStyleCnt="0"/>
      <dgm:spPr/>
    </dgm:pt>
    <dgm:pt modelId="{9EC54831-EC6C-41E4-8088-782B81C425D9}" type="pres">
      <dgm:prSet presAssocID="{D02DF79F-C4C5-4390-9D48-E8B6B01C97CB}" presName="node" presStyleLbl="alignAccFollowNode1" presStyleIdx="3" presStyleCnt="11" custScaleX="119298">
        <dgm:presLayoutVars>
          <dgm:bulletEnabled val="1"/>
        </dgm:presLayoutVars>
      </dgm:prSet>
      <dgm:spPr/>
    </dgm:pt>
    <dgm:pt modelId="{D14DACEC-B733-4645-880D-D604DDC270CE}" type="pres">
      <dgm:prSet presAssocID="{9BD72A5D-0970-4576-92D5-E2B0B308AF1C}" presName="sibTrans" presStyleCnt="0"/>
      <dgm:spPr/>
    </dgm:pt>
    <dgm:pt modelId="{966B61B5-6475-41DC-9BC1-5F1AE3BD4868}" type="pres">
      <dgm:prSet presAssocID="{4E1B65F2-92BD-4B67-B41A-D6A8AFBEF522}" presName="node" presStyleLbl="alignAccFollowNode1" presStyleIdx="4" presStyleCnt="11" custScaleX="119298">
        <dgm:presLayoutVars>
          <dgm:bulletEnabled val="1"/>
        </dgm:presLayoutVars>
      </dgm:prSet>
      <dgm:spPr/>
    </dgm:pt>
    <dgm:pt modelId="{4B62F677-675F-4F22-A1E6-89841ED7A082}" type="pres">
      <dgm:prSet presAssocID="{E899FC40-E005-47C7-BD70-3240282DC758}" presName="sibTrans" presStyleCnt="0"/>
      <dgm:spPr/>
    </dgm:pt>
    <dgm:pt modelId="{BC4A4127-9157-4DCF-8DA3-F434FCD22564}" type="pres">
      <dgm:prSet presAssocID="{D0555C79-B67C-40F8-8336-633B15D0BF02}" presName="node" presStyleLbl="alignAccFollowNode1" presStyleIdx="5" presStyleCnt="11" custScaleX="119394">
        <dgm:presLayoutVars>
          <dgm:bulletEnabled val="1"/>
        </dgm:presLayoutVars>
      </dgm:prSet>
      <dgm:spPr/>
    </dgm:pt>
    <dgm:pt modelId="{700594B0-336B-4B8C-B028-C7B45909BFDF}" type="pres">
      <dgm:prSet presAssocID="{B45FB326-AB3E-4F20-A042-CADEF8CCB845}" presName="vSp" presStyleCnt="0"/>
      <dgm:spPr/>
    </dgm:pt>
    <dgm:pt modelId="{30F613ED-036D-4A74-9081-3017B19497E0}" type="pres">
      <dgm:prSet presAssocID="{316156CB-D59F-4569-91E5-F17617E8A422}" presName="horFlow" presStyleCnt="0"/>
      <dgm:spPr/>
    </dgm:pt>
    <dgm:pt modelId="{B17A33CF-FDCF-4525-819C-49B55DB351C2}" type="pres">
      <dgm:prSet presAssocID="{316156CB-D59F-4569-91E5-F17617E8A422}" presName="bigChev" presStyleLbl="node1" presStyleIdx="2" presStyleCnt="4" custScaleX="123028"/>
      <dgm:spPr/>
    </dgm:pt>
    <dgm:pt modelId="{0FDA84E6-98CF-4B28-95D3-61176A31E355}" type="pres">
      <dgm:prSet presAssocID="{676DFB3D-8A52-430D-94F5-A5D09145EA7D}" presName="parTrans" presStyleCnt="0"/>
      <dgm:spPr/>
    </dgm:pt>
    <dgm:pt modelId="{EBADE293-AE0D-4EAB-9BF2-FF7A8DE569E2}" type="pres">
      <dgm:prSet presAssocID="{BE9348C6-3D69-4AB9-BD8C-0E409BD76331}" presName="node" presStyleLbl="alignAccFollowNode1" presStyleIdx="6" presStyleCnt="11" custScaleX="119298">
        <dgm:presLayoutVars>
          <dgm:bulletEnabled val="1"/>
        </dgm:presLayoutVars>
      </dgm:prSet>
      <dgm:spPr/>
    </dgm:pt>
    <dgm:pt modelId="{8EAD1D71-8E66-4001-967A-5F0E7D9A9002}" type="pres">
      <dgm:prSet presAssocID="{97E6A8C7-3C38-436E-B714-93DB3861A07D}" presName="sibTrans" presStyleCnt="0"/>
      <dgm:spPr/>
    </dgm:pt>
    <dgm:pt modelId="{B6F2F5B0-EA0F-464A-BD30-5D1DEFD1AE00}" type="pres">
      <dgm:prSet presAssocID="{46F7783C-41CF-46A7-A93F-32F784C1FDA8}" presName="node" presStyleLbl="alignAccFollowNode1" presStyleIdx="7" presStyleCnt="11" custScaleX="119298">
        <dgm:presLayoutVars>
          <dgm:bulletEnabled val="1"/>
        </dgm:presLayoutVars>
      </dgm:prSet>
      <dgm:spPr/>
    </dgm:pt>
    <dgm:pt modelId="{463BDFDD-7DBE-4D7A-8EBC-1406F16F68C2}" type="pres">
      <dgm:prSet presAssocID="{2DB87EC8-C695-4984-A189-09A35CF0D29C}" presName="sibTrans" presStyleCnt="0"/>
      <dgm:spPr/>
    </dgm:pt>
    <dgm:pt modelId="{F7FB4525-2AFD-49D8-BF1A-9A2B8FAA117E}" type="pres">
      <dgm:prSet presAssocID="{6E3815AC-45F9-4B55-B9B9-49E6B206C811}" presName="node" presStyleLbl="alignAccFollowNode1" presStyleIdx="8" presStyleCnt="11" custScaleX="119298">
        <dgm:presLayoutVars>
          <dgm:bulletEnabled val="1"/>
        </dgm:presLayoutVars>
      </dgm:prSet>
      <dgm:spPr/>
    </dgm:pt>
    <dgm:pt modelId="{F93FAC49-1CC8-43C9-A3E7-EC5D327C2DC6}" type="pres">
      <dgm:prSet presAssocID="{316156CB-D59F-4569-91E5-F17617E8A422}" presName="vSp" presStyleCnt="0"/>
      <dgm:spPr/>
    </dgm:pt>
    <dgm:pt modelId="{DEF6886E-0D56-4081-8F22-9D5FCE2EA6AB}" type="pres">
      <dgm:prSet presAssocID="{DB32A829-C264-4292-9F01-A97DF1112986}" presName="horFlow" presStyleCnt="0"/>
      <dgm:spPr/>
    </dgm:pt>
    <dgm:pt modelId="{D3314E17-B414-43BC-BA59-3BC63E07DEA0}" type="pres">
      <dgm:prSet presAssocID="{DB32A829-C264-4292-9F01-A97DF1112986}" presName="bigChev" presStyleLbl="node1" presStyleIdx="3" presStyleCnt="4" custScaleX="123028"/>
      <dgm:spPr/>
    </dgm:pt>
    <dgm:pt modelId="{BA9BAB7A-6EDA-4495-A294-27DD2D945F55}" type="pres">
      <dgm:prSet presAssocID="{C1EDA402-EF31-4C79-BB20-8A8A097737AF}" presName="parTrans" presStyleCnt="0"/>
      <dgm:spPr/>
    </dgm:pt>
    <dgm:pt modelId="{639ECB76-E7F8-432F-8E07-783802AFB1AE}" type="pres">
      <dgm:prSet presAssocID="{E43E9BE8-1B2B-4B05-939A-F0CA90C7723C}" presName="node" presStyleLbl="alignAccFollowNode1" presStyleIdx="9" presStyleCnt="11" custScaleX="119298">
        <dgm:presLayoutVars>
          <dgm:bulletEnabled val="1"/>
        </dgm:presLayoutVars>
      </dgm:prSet>
      <dgm:spPr/>
    </dgm:pt>
    <dgm:pt modelId="{B55E88C3-1E4A-494C-9F20-EB4EB6C68361}" type="pres">
      <dgm:prSet presAssocID="{A9216116-F45B-44EE-964C-80085F5C5B2D}" presName="sibTrans" presStyleCnt="0"/>
      <dgm:spPr/>
    </dgm:pt>
    <dgm:pt modelId="{25831B2B-C6A5-4222-8422-9EDB8FC46710}" type="pres">
      <dgm:prSet presAssocID="{8A1209E8-1105-408B-89AE-7DDD4A9DDF3D}" presName="node" presStyleLbl="alignAccFollowNode1" presStyleIdx="10" presStyleCnt="11" custScaleX="119298">
        <dgm:presLayoutVars>
          <dgm:bulletEnabled val="1"/>
        </dgm:presLayoutVars>
      </dgm:prSet>
      <dgm:spPr/>
    </dgm:pt>
  </dgm:ptLst>
  <dgm:cxnLst>
    <dgm:cxn modelId="{3C27FC07-73E2-4170-BFE0-E6BC6AB33FB1}" type="presOf" srcId="{8A1209E8-1105-408B-89AE-7DDD4A9DDF3D}" destId="{25831B2B-C6A5-4222-8422-9EDB8FC46710}" srcOrd="0" destOrd="0" presId="urn:microsoft.com/office/officeart/2005/8/layout/lProcess3"/>
    <dgm:cxn modelId="{ACB3531C-B847-4852-82CD-67ECB67FDDDC}" srcId="{B45FB326-AB3E-4F20-A042-CADEF8CCB845}" destId="{D0555C79-B67C-40F8-8336-633B15D0BF02}" srcOrd="2" destOrd="0" parTransId="{DAF72E64-48D7-4E34-89F2-4DD49B12CAEF}" sibTransId="{0ACE9A6D-EFDC-47B5-A6F2-940DBAB36813}"/>
    <dgm:cxn modelId="{1AACBD2A-1AEF-44D3-96A0-5191F8388384}" srcId="{316156CB-D59F-4569-91E5-F17617E8A422}" destId="{BE9348C6-3D69-4AB9-BD8C-0E409BD76331}" srcOrd="0" destOrd="0" parTransId="{676DFB3D-8A52-430D-94F5-A5D09145EA7D}" sibTransId="{97E6A8C7-3C38-436E-B714-93DB3861A07D}"/>
    <dgm:cxn modelId="{41BA3464-8929-49C7-859C-B9E5AAE42F65}" type="presOf" srcId="{BC960E8B-7A5A-44E7-83A7-922C2BA1A875}" destId="{7CED4158-61D6-4420-ACC0-1DC0BC58D7BA}" srcOrd="0" destOrd="0" presId="urn:microsoft.com/office/officeart/2005/8/layout/lProcess3"/>
    <dgm:cxn modelId="{89347164-0466-47C4-8D10-27CA08DB5016}" srcId="{DB32A829-C264-4292-9F01-A97DF1112986}" destId="{E43E9BE8-1B2B-4B05-939A-F0CA90C7723C}" srcOrd="0" destOrd="0" parTransId="{C1EDA402-EF31-4C79-BB20-8A8A097737AF}" sibTransId="{A9216116-F45B-44EE-964C-80085F5C5B2D}"/>
    <dgm:cxn modelId="{EDB91565-5856-4720-8801-10FE25F42E75}" type="presOf" srcId="{DB32A829-C264-4292-9F01-A97DF1112986}" destId="{D3314E17-B414-43BC-BA59-3BC63E07DEA0}" srcOrd="0" destOrd="0" presId="urn:microsoft.com/office/officeart/2005/8/layout/lProcess3"/>
    <dgm:cxn modelId="{19A52765-CF51-4C35-BD22-EECDFF5CAE8D}" srcId="{A088BC06-5392-48D5-B939-30303FA2F595}" destId="{B45FB326-AB3E-4F20-A042-CADEF8CCB845}" srcOrd="1" destOrd="0" parTransId="{ABDE425A-A95B-4D59-BF8A-EBCEA1B2ACA9}" sibTransId="{721DF8D6-1585-443C-9EC4-B8534F0831B2}"/>
    <dgm:cxn modelId="{35B96B45-D656-44A7-AF93-D63ECFEEDF94}" srcId="{A088BC06-5392-48D5-B939-30303FA2F595}" destId="{316156CB-D59F-4569-91E5-F17617E8A422}" srcOrd="2" destOrd="0" parTransId="{69655C7C-7D7D-4B07-A3E4-C031FC5128BD}" sibTransId="{CB31B8C1-06AD-4EF7-9CAB-F504416953EA}"/>
    <dgm:cxn modelId="{11F2F365-122D-4FE2-A20C-25060CD38C45}" type="presOf" srcId="{A088BC06-5392-48D5-B939-30303FA2F595}" destId="{3CAB14B1-2C28-4C18-9031-F7E86D14387A}" srcOrd="0" destOrd="0" presId="urn:microsoft.com/office/officeart/2005/8/layout/lProcess3"/>
    <dgm:cxn modelId="{57507746-B6FF-484A-A21E-743AB9578C93}" srcId="{B45FB326-AB3E-4F20-A042-CADEF8CCB845}" destId="{D02DF79F-C4C5-4390-9D48-E8B6B01C97CB}" srcOrd="0" destOrd="0" parTransId="{813DB79A-5D5E-43BF-BC2D-36EDAB7C5579}" sibTransId="{9BD72A5D-0970-4576-92D5-E2B0B308AF1C}"/>
    <dgm:cxn modelId="{8B962C68-5C77-48B1-865A-3A9A21EF098F}" srcId="{7D7E8FA4-A69C-4B58-A027-AD1A43B0712E}" destId="{E7121087-72C7-4178-9B5F-4E4D9CB8C2F4}" srcOrd="1" destOrd="0" parTransId="{B2D41287-C4D1-453E-AEDC-82BBA21BF041}" sibTransId="{B3BEB29C-7154-4BF6-B6CA-439A0452F156}"/>
    <dgm:cxn modelId="{9E8D5C4B-E275-4C0B-8730-63E6E3D08C01}" srcId="{A088BC06-5392-48D5-B939-30303FA2F595}" destId="{7D7E8FA4-A69C-4B58-A027-AD1A43B0712E}" srcOrd="0" destOrd="0" parTransId="{D8229E91-7412-4849-9A5B-467E7E1632CD}" sibTransId="{B4FB9FDA-195A-435C-81F6-E915E4477C81}"/>
    <dgm:cxn modelId="{2C67D14C-20F1-4928-B5E7-56D368FF8882}" type="presOf" srcId="{D02DF79F-C4C5-4390-9D48-E8B6B01C97CB}" destId="{9EC54831-EC6C-41E4-8088-782B81C425D9}" srcOrd="0" destOrd="0" presId="urn:microsoft.com/office/officeart/2005/8/layout/lProcess3"/>
    <dgm:cxn modelId="{CB0E9878-F710-4E53-A292-5EC27B9F5CAC}" type="presOf" srcId="{1225EF18-9B20-47C3-91A3-5AB2B4200E44}" destId="{2AC0685D-540B-435B-8A1C-F8AAE3963A50}" srcOrd="0" destOrd="0" presId="urn:microsoft.com/office/officeart/2005/8/layout/lProcess3"/>
    <dgm:cxn modelId="{8BEE5C79-EB7F-4D5F-9CFE-316685348B88}" srcId="{316156CB-D59F-4569-91E5-F17617E8A422}" destId="{46F7783C-41CF-46A7-A93F-32F784C1FDA8}" srcOrd="1" destOrd="0" parTransId="{434BD874-AF8E-4F3D-A1B1-3F6CECF620A1}" sibTransId="{2DB87EC8-C695-4984-A189-09A35CF0D29C}"/>
    <dgm:cxn modelId="{4B0A4287-3946-4BC1-9EB1-E22946F93AD2}" srcId="{316156CB-D59F-4569-91E5-F17617E8A422}" destId="{6E3815AC-45F9-4B55-B9B9-49E6B206C811}" srcOrd="2" destOrd="0" parTransId="{0D200DCF-70DF-4F3C-8215-F9404DCC05F5}" sibTransId="{E95056CF-400E-42E1-9775-07E3D4257E36}"/>
    <dgm:cxn modelId="{6CDBDB8C-1524-4CD9-8491-096D358EF16B}" type="presOf" srcId="{B45FB326-AB3E-4F20-A042-CADEF8CCB845}" destId="{5415AB0A-2582-4C10-BF8D-C80B6DDC6B6A}" srcOrd="0" destOrd="0" presId="urn:microsoft.com/office/officeart/2005/8/layout/lProcess3"/>
    <dgm:cxn modelId="{70CC048E-3541-43C9-8813-5EB1DF004F37}" srcId="{B45FB326-AB3E-4F20-A042-CADEF8CCB845}" destId="{4E1B65F2-92BD-4B67-B41A-D6A8AFBEF522}" srcOrd="1" destOrd="0" parTransId="{8E29D9C6-D582-4C5E-B6B5-1BF5E6CFDCF2}" sibTransId="{E899FC40-E005-47C7-BD70-3240282DC758}"/>
    <dgm:cxn modelId="{10F02FA9-C411-4604-96BC-5F231038A7C9}" srcId="{7D7E8FA4-A69C-4B58-A027-AD1A43B0712E}" destId="{1225EF18-9B20-47C3-91A3-5AB2B4200E44}" srcOrd="2" destOrd="0" parTransId="{6050CB24-F9CC-4419-AABC-F466D02F33E2}" sibTransId="{199D03A8-7423-41B5-9065-5977350361FE}"/>
    <dgm:cxn modelId="{3B8843B1-C061-49A8-BB41-54372CB15E43}" type="presOf" srcId="{6E3815AC-45F9-4B55-B9B9-49E6B206C811}" destId="{F7FB4525-2AFD-49D8-BF1A-9A2B8FAA117E}" srcOrd="0" destOrd="0" presId="urn:microsoft.com/office/officeart/2005/8/layout/lProcess3"/>
    <dgm:cxn modelId="{FBF1A5B5-00B3-4AD4-851E-C9D15EBB2133}" type="presOf" srcId="{316156CB-D59F-4569-91E5-F17617E8A422}" destId="{B17A33CF-FDCF-4525-819C-49B55DB351C2}" srcOrd="0" destOrd="0" presId="urn:microsoft.com/office/officeart/2005/8/layout/lProcess3"/>
    <dgm:cxn modelId="{22105ABD-D62E-4517-AF20-AECA04119F1C}" type="presOf" srcId="{BE9348C6-3D69-4AB9-BD8C-0E409BD76331}" destId="{EBADE293-AE0D-4EAB-9BF2-FF7A8DE569E2}" srcOrd="0" destOrd="0" presId="urn:microsoft.com/office/officeart/2005/8/layout/lProcess3"/>
    <dgm:cxn modelId="{4F52E6BF-F606-4FCA-95A0-BD9F1252C5EF}" type="presOf" srcId="{7D7E8FA4-A69C-4B58-A027-AD1A43B0712E}" destId="{A0E3A92A-55AD-46AA-BAB7-10EB9C90EE05}" srcOrd="0" destOrd="0" presId="urn:microsoft.com/office/officeart/2005/8/layout/lProcess3"/>
    <dgm:cxn modelId="{22A0ECC2-B5EB-45A8-B532-56BB4AF8B218}" type="presOf" srcId="{E7121087-72C7-4178-9B5F-4E4D9CB8C2F4}" destId="{8B8B751D-67A1-40F6-9B17-AA9A510CF1E7}" srcOrd="0" destOrd="0" presId="urn:microsoft.com/office/officeart/2005/8/layout/lProcess3"/>
    <dgm:cxn modelId="{592505C5-0F80-4E7E-BABB-E0772F34113A}" srcId="{DB32A829-C264-4292-9F01-A97DF1112986}" destId="{8A1209E8-1105-408B-89AE-7DDD4A9DDF3D}" srcOrd="1" destOrd="0" parTransId="{81B9FAD6-54C8-479C-9371-E9033B4C65B1}" sibTransId="{193976F3-E415-4B50-9CBF-8925A5DBF1A9}"/>
    <dgm:cxn modelId="{927D4CCF-D6FC-46B0-A237-C30C2972A86E}" srcId="{A088BC06-5392-48D5-B939-30303FA2F595}" destId="{DB32A829-C264-4292-9F01-A97DF1112986}" srcOrd="3" destOrd="0" parTransId="{BCAD8044-FABC-4B54-A13D-82C591725B2E}" sibTransId="{1672E5C0-0A0B-4E61-AF98-A39ECAFE4FA9}"/>
    <dgm:cxn modelId="{C73BFFCF-82FF-4FFD-8610-C224C9308A01}" type="presOf" srcId="{4E1B65F2-92BD-4B67-B41A-D6A8AFBEF522}" destId="{966B61B5-6475-41DC-9BC1-5F1AE3BD4868}" srcOrd="0" destOrd="0" presId="urn:microsoft.com/office/officeart/2005/8/layout/lProcess3"/>
    <dgm:cxn modelId="{40C4CFD5-9CC1-4C0E-8272-95D9843B7876}" type="presOf" srcId="{46F7783C-41CF-46A7-A93F-32F784C1FDA8}" destId="{B6F2F5B0-EA0F-464A-BD30-5D1DEFD1AE00}" srcOrd="0" destOrd="0" presId="urn:microsoft.com/office/officeart/2005/8/layout/lProcess3"/>
    <dgm:cxn modelId="{97D579D8-003E-41B8-81C1-5A6DB2845013}" type="presOf" srcId="{E43E9BE8-1B2B-4B05-939A-F0CA90C7723C}" destId="{639ECB76-E7F8-432F-8E07-783802AFB1AE}" srcOrd="0" destOrd="0" presId="urn:microsoft.com/office/officeart/2005/8/layout/lProcess3"/>
    <dgm:cxn modelId="{B7BFAEE5-3D81-46D3-BA9C-0B60316AEF57}" type="presOf" srcId="{D0555C79-B67C-40F8-8336-633B15D0BF02}" destId="{BC4A4127-9157-4DCF-8DA3-F434FCD22564}" srcOrd="0" destOrd="0" presId="urn:microsoft.com/office/officeart/2005/8/layout/lProcess3"/>
    <dgm:cxn modelId="{FF7618FE-AE43-4BE2-81B5-5CC8CF7F5FD1}" srcId="{7D7E8FA4-A69C-4B58-A027-AD1A43B0712E}" destId="{BC960E8B-7A5A-44E7-83A7-922C2BA1A875}" srcOrd="0" destOrd="0" parTransId="{0E93DE2E-20D8-420D-9FA1-1990B2A702C9}" sibTransId="{1A8C79A2-10FF-4449-AF63-C9D1FC9B4556}"/>
    <dgm:cxn modelId="{4BF54728-E5F2-4FD6-B2F1-70A1BA0494C7}" type="presParOf" srcId="{3CAB14B1-2C28-4C18-9031-F7E86D14387A}" destId="{60A33FCE-F96F-4DF8-B59E-4E2C0B4F4875}" srcOrd="0" destOrd="0" presId="urn:microsoft.com/office/officeart/2005/8/layout/lProcess3"/>
    <dgm:cxn modelId="{C31380F6-5907-4BDD-AC24-88CB332B6316}" type="presParOf" srcId="{60A33FCE-F96F-4DF8-B59E-4E2C0B4F4875}" destId="{A0E3A92A-55AD-46AA-BAB7-10EB9C90EE05}" srcOrd="0" destOrd="0" presId="urn:microsoft.com/office/officeart/2005/8/layout/lProcess3"/>
    <dgm:cxn modelId="{1CA51740-3BAC-4F91-81D7-E07E0E953395}" type="presParOf" srcId="{60A33FCE-F96F-4DF8-B59E-4E2C0B4F4875}" destId="{E534C921-84EA-4636-BD38-CD37CABA7CD5}" srcOrd="1" destOrd="0" presId="urn:microsoft.com/office/officeart/2005/8/layout/lProcess3"/>
    <dgm:cxn modelId="{8EA2F61B-A0CF-435B-9EE2-5074FB876227}" type="presParOf" srcId="{60A33FCE-F96F-4DF8-B59E-4E2C0B4F4875}" destId="{7CED4158-61D6-4420-ACC0-1DC0BC58D7BA}" srcOrd="2" destOrd="0" presId="urn:microsoft.com/office/officeart/2005/8/layout/lProcess3"/>
    <dgm:cxn modelId="{2890BD3A-45F5-42C7-806F-8533CA4413E7}" type="presParOf" srcId="{60A33FCE-F96F-4DF8-B59E-4E2C0B4F4875}" destId="{10B32F3F-47FC-4FEB-8A9E-B3850FA7F993}" srcOrd="3" destOrd="0" presId="urn:microsoft.com/office/officeart/2005/8/layout/lProcess3"/>
    <dgm:cxn modelId="{D1032E8B-654A-4B71-B6E5-11D36CAC5F80}" type="presParOf" srcId="{60A33FCE-F96F-4DF8-B59E-4E2C0B4F4875}" destId="{8B8B751D-67A1-40F6-9B17-AA9A510CF1E7}" srcOrd="4" destOrd="0" presId="urn:microsoft.com/office/officeart/2005/8/layout/lProcess3"/>
    <dgm:cxn modelId="{E043FCBC-56E1-4CAB-B51D-05B64F25C501}" type="presParOf" srcId="{60A33FCE-F96F-4DF8-B59E-4E2C0B4F4875}" destId="{CDE1F872-EC54-47FF-92EE-A52DB3FD1DC4}" srcOrd="5" destOrd="0" presId="urn:microsoft.com/office/officeart/2005/8/layout/lProcess3"/>
    <dgm:cxn modelId="{4F71CB68-B271-469D-81FE-602A2DBB1479}" type="presParOf" srcId="{60A33FCE-F96F-4DF8-B59E-4E2C0B4F4875}" destId="{2AC0685D-540B-435B-8A1C-F8AAE3963A50}" srcOrd="6" destOrd="0" presId="urn:microsoft.com/office/officeart/2005/8/layout/lProcess3"/>
    <dgm:cxn modelId="{20827585-C8C3-4519-9AA6-1A44DE9492A0}" type="presParOf" srcId="{3CAB14B1-2C28-4C18-9031-F7E86D14387A}" destId="{DAF5D056-C4E9-43EF-A370-25ACA8651495}" srcOrd="1" destOrd="0" presId="urn:microsoft.com/office/officeart/2005/8/layout/lProcess3"/>
    <dgm:cxn modelId="{5CB1E6AE-088D-4984-8111-8DC51DEDF2C4}" type="presParOf" srcId="{3CAB14B1-2C28-4C18-9031-F7E86D14387A}" destId="{D6B35F2E-B27F-4D83-BCEC-DF47FAC44F55}" srcOrd="2" destOrd="0" presId="urn:microsoft.com/office/officeart/2005/8/layout/lProcess3"/>
    <dgm:cxn modelId="{C9A7E6EA-369C-4CF0-A0DD-69E464C3B67A}" type="presParOf" srcId="{D6B35F2E-B27F-4D83-BCEC-DF47FAC44F55}" destId="{5415AB0A-2582-4C10-BF8D-C80B6DDC6B6A}" srcOrd="0" destOrd="0" presId="urn:microsoft.com/office/officeart/2005/8/layout/lProcess3"/>
    <dgm:cxn modelId="{96F2C6D4-B339-4104-921A-08155512C1FF}" type="presParOf" srcId="{D6B35F2E-B27F-4D83-BCEC-DF47FAC44F55}" destId="{E9E648A3-4DDB-4531-AC48-2E2EC001BAFA}" srcOrd="1" destOrd="0" presId="urn:microsoft.com/office/officeart/2005/8/layout/lProcess3"/>
    <dgm:cxn modelId="{7F6EB104-F185-4F4B-8C4E-53B5B9B8431E}" type="presParOf" srcId="{D6B35F2E-B27F-4D83-BCEC-DF47FAC44F55}" destId="{9EC54831-EC6C-41E4-8088-782B81C425D9}" srcOrd="2" destOrd="0" presId="urn:microsoft.com/office/officeart/2005/8/layout/lProcess3"/>
    <dgm:cxn modelId="{0887905E-E5C7-4303-A1EE-BBBB1684F4F8}" type="presParOf" srcId="{D6B35F2E-B27F-4D83-BCEC-DF47FAC44F55}" destId="{D14DACEC-B733-4645-880D-D604DDC270CE}" srcOrd="3" destOrd="0" presId="urn:microsoft.com/office/officeart/2005/8/layout/lProcess3"/>
    <dgm:cxn modelId="{163B6A4D-E14B-4148-833D-8645BDBF1D89}" type="presParOf" srcId="{D6B35F2E-B27F-4D83-BCEC-DF47FAC44F55}" destId="{966B61B5-6475-41DC-9BC1-5F1AE3BD4868}" srcOrd="4" destOrd="0" presId="urn:microsoft.com/office/officeart/2005/8/layout/lProcess3"/>
    <dgm:cxn modelId="{BE30BA1F-2FBB-4752-B62F-5123887B2BB7}" type="presParOf" srcId="{D6B35F2E-B27F-4D83-BCEC-DF47FAC44F55}" destId="{4B62F677-675F-4F22-A1E6-89841ED7A082}" srcOrd="5" destOrd="0" presId="urn:microsoft.com/office/officeart/2005/8/layout/lProcess3"/>
    <dgm:cxn modelId="{71E5CA48-5D9F-40FF-90A6-0F35D25C55E9}" type="presParOf" srcId="{D6B35F2E-B27F-4D83-BCEC-DF47FAC44F55}" destId="{BC4A4127-9157-4DCF-8DA3-F434FCD22564}" srcOrd="6" destOrd="0" presId="urn:microsoft.com/office/officeart/2005/8/layout/lProcess3"/>
    <dgm:cxn modelId="{5FC26218-D7D4-4F9B-8E7C-7CF8683EE061}" type="presParOf" srcId="{3CAB14B1-2C28-4C18-9031-F7E86D14387A}" destId="{700594B0-336B-4B8C-B028-C7B45909BFDF}" srcOrd="3" destOrd="0" presId="urn:microsoft.com/office/officeart/2005/8/layout/lProcess3"/>
    <dgm:cxn modelId="{207BC778-5759-4A8B-9750-EE68D0D808B8}" type="presParOf" srcId="{3CAB14B1-2C28-4C18-9031-F7E86D14387A}" destId="{30F613ED-036D-4A74-9081-3017B19497E0}" srcOrd="4" destOrd="0" presId="urn:microsoft.com/office/officeart/2005/8/layout/lProcess3"/>
    <dgm:cxn modelId="{E2469016-BA4D-4C7B-8F43-3565FDEF451A}" type="presParOf" srcId="{30F613ED-036D-4A74-9081-3017B19497E0}" destId="{B17A33CF-FDCF-4525-819C-49B55DB351C2}" srcOrd="0" destOrd="0" presId="urn:microsoft.com/office/officeart/2005/8/layout/lProcess3"/>
    <dgm:cxn modelId="{B026DEEB-67DC-4A6D-98E6-AC13BD4E2DBC}" type="presParOf" srcId="{30F613ED-036D-4A74-9081-3017B19497E0}" destId="{0FDA84E6-98CF-4B28-95D3-61176A31E355}" srcOrd="1" destOrd="0" presId="urn:microsoft.com/office/officeart/2005/8/layout/lProcess3"/>
    <dgm:cxn modelId="{E0919FAB-EE40-4515-896A-73843A5A7343}" type="presParOf" srcId="{30F613ED-036D-4A74-9081-3017B19497E0}" destId="{EBADE293-AE0D-4EAB-9BF2-FF7A8DE569E2}" srcOrd="2" destOrd="0" presId="urn:microsoft.com/office/officeart/2005/8/layout/lProcess3"/>
    <dgm:cxn modelId="{C7AC68C2-DB2F-41D8-B77D-A47E52E098B6}" type="presParOf" srcId="{30F613ED-036D-4A74-9081-3017B19497E0}" destId="{8EAD1D71-8E66-4001-967A-5F0E7D9A9002}" srcOrd="3" destOrd="0" presId="urn:microsoft.com/office/officeart/2005/8/layout/lProcess3"/>
    <dgm:cxn modelId="{50EFC555-9437-4C1B-A8F0-D39DA8F9F4EC}" type="presParOf" srcId="{30F613ED-036D-4A74-9081-3017B19497E0}" destId="{B6F2F5B0-EA0F-464A-BD30-5D1DEFD1AE00}" srcOrd="4" destOrd="0" presId="urn:microsoft.com/office/officeart/2005/8/layout/lProcess3"/>
    <dgm:cxn modelId="{70E131A1-5BFF-42CF-8148-6575975C58D9}" type="presParOf" srcId="{30F613ED-036D-4A74-9081-3017B19497E0}" destId="{463BDFDD-7DBE-4D7A-8EBC-1406F16F68C2}" srcOrd="5" destOrd="0" presId="urn:microsoft.com/office/officeart/2005/8/layout/lProcess3"/>
    <dgm:cxn modelId="{C7E9AFCE-D49D-49FE-9008-CB8F08A956BF}" type="presParOf" srcId="{30F613ED-036D-4A74-9081-3017B19497E0}" destId="{F7FB4525-2AFD-49D8-BF1A-9A2B8FAA117E}" srcOrd="6" destOrd="0" presId="urn:microsoft.com/office/officeart/2005/8/layout/lProcess3"/>
    <dgm:cxn modelId="{669CA573-0D9A-4D0C-AACD-A5003A7FAF9C}" type="presParOf" srcId="{3CAB14B1-2C28-4C18-9031-F7E86D14387A}" destId="{F93FAC49-1CC8-43C9-A3E7-EC5D327C2DC6}" srcOrd="5" destOrd="0" presId="urn:microsoft.com/office/officeart/2005/8/layout/lProcess3"/>
    <dgm:cxn modelId="{5A70AA63-6A21-47FE-95A1-3508ABE40EDE}" type="presParOf" srcId="{3CAB14B1-2C28-4C18-9031-F7E86D14387A}" destId="{DEF6886E-0D56-4081-8F22-9D5FCE2EA6AB}" srcOrd="6" destOrd="0" presId="urn:microsoft.com/office/officeart/2005/8/layout/lProcess3"/>
    <dgm:cxn modelId="{9CA33B9F-6DCD-4D4E-A628-FD5DD5530A65}" type="presParOf" srcId="{DEF6886E-0D56-4081-8F22-9D5FCE2EA6AB}" destId="{D3314E17-B414-43BC-BA59-3BC63E07DEA0}" srcOrd="0" destOrd="0" presId="urn:microsoft.com/office/officeart/2005/8/layout/lProcess3"/>
    <dgm:cxn modelId="{3CA3DDDB-F836-4F01-8209-6F66A5BD897B}" type="presParOf" srcId="{DEF6886E-0D56-4081-8F22-9D5FCE2EA6AB}" destId="{BA9BAB7A-6EDA-4495-A294-27DD2D945F55}" srcOrd="1" destOrd="0" presId="urn:microsoft.com/office/officeart/2005/8/layout/lProcess3"/>
    <dgm:cxn modelId="{55ABB221-0093-4B72-B081-A2D90F195664}" type="presParOf" srcId="{DEF6886E-0D56-4081-8F22-9D5FCE2EA6AB}" destId="{639ECB76-E7F8-432F-8E07-783802AFB1AE}" srcOrd="2" destOrd="0" presId="urn:microsoft.com/office/officeart/2005/8/layout/lProcess3"/>
    <dgm:cxn modelId="{106ADD08-DC54-4403-8C03-DC4520CC5FE4}" type="presParOf" srcId="{DEF6886E-0D56-4081-8F22-9D5FCE2EA6AB}" destId="{B55E88C3-1E4A-494C-9F20-EB4EB6C68361}" srcOrd="3" destOrd="0" presId="urn:microsoft.com/office/officeart/2005/8/layout/lProcess3"/>
    <dgm:cxn modelId="{E7CD5591-8518-4E53-B4F2-E9A5758142ED}" type="presParOf" srcId="{DEF6886E-0D56-4081-8F22-9D5FCE2EA6AB}" destId="{25831B2B-C6A5-4222-8422-9EDB8FC4671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AC75C2-7B9C-4165-A6F0-ECC1A654F5F0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4EAD100-D69C-4B3F-8F39-8049463440E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de-CH" sz="1200" dirty="0" err="1"/>
            <a:t>Pertinent</a:t>
          </a:r>
          <a:r>
            <a:rPr lang="de-CH" sz="1200" dirty="0"/>
            <a:t> </a:t>
          </a:r>
          <a:r>
            <a:rPr lang="de-CH" sz="1200" dirty="0" err="1"/>
            <a:t>pour</a:t>
          </a:r>
          <a:r>
            <a:rPr lang="de-CH" sz="1200" dirty="0"/>
            <a:t> le </a:t>
          </a:r>
          <a:r>
            <a:rPr lang="de-CH" sz="1200" dirty="0" err="1"/>
            <a:t>label</a:t>
          </a:r>
          <a:endParaRPr lang="de-DE" sz="1200" dirty="0"/>
        </a:p>
      </dgm:t>
    </dgm:pt>
    <dgm:pt modelId="{DE68F595-D89E-4875-BE00-1A2C6F1A72EB}" type="parTrans" cxnId="{3EB3D764-D2A6-485A-830D-B16C76A32FF0}">
      <dgm:prSet/>
      <dgm:spPr/>
      <dgm:t>
        <a:bodyPr/>
        <a:lstStyle/>
        <a:p>
          <a:endParaRPr lang="de-DE"/>
        </a:p>
      </dgm:t>
    </dgm:pt>
    <dgm:pt modelId="{F88081BF-3C37-4D7C-906A-1118A9484AB9}" type="sibTrans" cxnId="{3EB3D764-D2A6-485A-830D-B16C76A32FF0}">
      <dgm:prSet/>
      <dgm:spPr/>
      <dgm:t>
        <a:bodyPr/>
        <a:lstStyle/>
        <a:p>
          <a:endParaRPr lang="de-DE"/>
        </a:p>
      </dgm:t>
    </dgm:pt>
    <dgm:pt modelId="{ADCA2B91-94A1-40D4-B38E-DE8F0B5D4090}">
      <dgm:prSet phldrT="[Text]" custT="1"/>
      <dgm:spPr/>
      <dgm:t>
        <a:bodyPr/>
        <a:lstStyle/>
        <a:p>
          <a:r>
            <a:rPr lang="fr-CH" sz="1050" noProof="0" dirty="0"/>
            <a:t>recommandation</a:t>
          </a:r>
          <a:endParaRPr lang="de-DE" sz="800" dirty="0"/>
        </a:p>
      </dgm:t>
    </dgm:pt>
    <dgm:pt modelId="{AD7DC004-7027-4910-84FE-0EAED6F13A09}" type="parTrans" cxnId="{305CCD61-E31A-4F54-8A1D-EC5C2669A64B}">
      <dgm:prSet/>
      <dgm:spPr/>
      <dgm:t>
        <a:bodyPr/>
        <a:lstStyle/>
        <a:p>
          <a:endParaRPr lang="de-DE"/>
        </a:p>
      </dgm:t>
    </dgm:pt>
    <dgm:pt modelId="{DB44EAF8-0340-4928-B3BB-0BFA87B36F66}" type="sibTrans" cxnId="{305CCD61-E31A-4F54-8A1D-EC5C2669A64B}">
      <dgm:prSet/>
      <dgm:spPr/>
      <dgm:t>
        <a:bodyPr/>
        <a:lstStyle/>
        <a:p>
          <a:endParaRPr lang="de-DE"/>
        </a:p>
      </dgm:t>
    </dgm:pt>
    <dgm:pt modelId="{B52EFD04-A690-46A3-ABD0-BA866552F9BE}" type="pres">
      <dgm:prSet presAssocID="{07AC75C2-7B9C-4165-A6F0-ECC1A654F5F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111F5C12-8590-41FF-9C26-CD55C778E2AD}" type="pres">
      <dgm:prSet presAssocID="{14EAD100-D69C-4B3F-8F39-8049463440E8}" presName="horFlow" presStyleCnt="0"/>
      <dgm:spPr/>
    </dgm:pt>
    <dgm:pt modelId="{6435965D-12C1-4110-97D0-01B2723E4D84}" type="pres">
      <dgm:prSet presAssocID="{14EAD100-D69C-4B3F-8F39-8049463440E8}" presName="bigChev" presStyleLbl="node1" presStyleIdx="0" presStyleCnt="1" custScaleX="111572" custScaleY="77154"/>
      <dgm:spPr/>
    </dgm:pt>
    <dgm:pt modelId="{5ADA9767-0B2A-4E6E-BB53-1ABB25F43460}" type="pres">
      <dgm:prSet presAssocID="{AD7DC004-7027-4910-84FE-0EAED6F13A09}" presName="parTrans" presStyleCnt="0"/>
      <dgm:spPr/>
    </dgm:pt>
    <dgm:pt modelId="{21E114FA-07ED-49CF-945F-1AA8404E3EB0}" type="pres">
      <dgm:prSet presAssocID="{ADCA2B91-94A1-40D4-B38E-DE8F0B5D4090}" presName="node" presStyleLbl="alignAccFollowNode1" presStyleIdx="0" presStyleCnt="1" custScaleX="133210" custScaleY="92957">
        <dgm:presLayoutVars>
          <dgm:bulletEnabled val="1"/>
        </dgm:presLayoutVars>
      </dgm:prSet>
      <dgm:spPr/>
    </dgm:pt>
  </dgm:ptLst>
  <dgm:cxnLst>
    <dgm:cxn modelId="{305CCD61-E31A-4F54-8A1D-EC5C2669A64B}" srcId="{14EAD100-D69C-4B3F-8F39-8049463440E8}" destId="{ADCA2B91-94A1-40D4-B38E-DE8F0B5D4090}" srcOrd="0" destOrd="0" parTransId="{AD7DC004-7027-4910-84FE-0EAED6F13A09}" sibTransId="{DB44EAF8-0340-4928-B3BB-0BFA87B36F66}"/>
    <dgm:cxn modelId="{3EB3D764-D2A6-485A-830D-B16C76A32FF0}" srcId="{07AC75C2-7B9C-4165-A6F0-ECC1A654F5F0}" destId="{14EAD100-D69C-4B3F-8F39-8049463440E8}" srcOrd="0" destOrd="0" parTransId="{DE68F595-D89E-4875-BE00-1A2C6F1A72EB}" sibTransId="{F88081BF-3C37-4D7C-906A-1118A9484AB9}"/>
    <dgm:cxn modelId="{61244D7A-F4A6-4E5D-8BA1-21067F87C204}" type="presOf" srcId="{14EAD100-D69C-4B3F-8F39-8049463440E8}" destId="{6435965D-12C1-4110-97D0-01B2723E4D84}" srcOrd="0" destOrd="0" presId="urn:microsoft.com/office/officeart/2005/8/layout/lProcess3"/>
    <dgm:cxn modelId="{5AFB71B3-A68E-4EBC-A3A9-C73CD269C518}" type="presOf" srcId="{07AC75C2-7B9C-4165-A6F0-ECC1A654F5F0}" destId="{B52EFD04-A690-46A3-ABD0-BA866552F9BE}" srcOrd="0" destOrd="0" presId="urn:microsoft.com/office/officeart/2005/8/layout/lProcess3"/>
    <dgm:cxn modelId="{9963C2EC-1C3D-4ACC-B96D-6929EDCA3189}" type="presOf" srcId="{ADCA2B91-94A1-40D4-B38E-DE8F0B5D4090}" destId="{21E114FA-07ED-49CF-945F-1AA8404E3EB0}" srcOrd="0" destOrd="0" presId="urn:microsoft.com/office/officeart/2005/8/layout/lProcess3"/>
    <dgm:cxn modelId="{E7ECDFF3-17F1-4B33-A0A7-7864737A537C}" type="presParOf" srcId="{B52EFD04-A690-46A3-ABD0-BA866552F9BE}" destId="{111F5C12-8590-41FF-9C26-CD55C778E2AD}" srcOrd="0" destOrd="0" presId="urn:microsoft.com/office/officeart/2005/8/layout/lProcess3"/>
    <dgm:cxn modelId="{62F00D00-C5C0-4915-B75E-695156B38A32}" type="presParOf" srcId="{111F5C12-8590-41FF-9C26-CD55C778E2AD}" destId="{6435965D-12C1-4110-97D0-01B2723E4D84}" srcOrd="0" destOrd="0" presId="urn:microsoft.com/office/officeart/2005/8/layout/lProcess3"/>
    <dgm:cxn modelId="{F3384266-539B-46AA-A709-5D4F33B23AF4}" type="presParOf" srcId="{111F5C12-8590-41FF-9C26-CD55C778E2AD}" destId="{5ADA9767-0B2A-4E6E-BB53-1ABB25F43460}" srcOrd="1" destOrd="0" presId="urn:microsoft.com/office/officeart/2005/8/layout/lProcess3"/>
    <dgm:cxn modelId="{6D236B92-8EA3-470C-8DE7-0CFF7BD7337B}" type="presParOf" srcId="{111F5C12-8590-41FF-9C26-CD55C778E2AD}" destId="{21E114FA-07ED-49CF-945F-1AA8404E3EB0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8C7B5-AAB8-41F3-8AE0-D419CE3CA883}">
      <dsp:nvSpPr>
        <dsp:cNvPr id="0" name=""/>
        <dsp:cNvSpPr/>
      </dsp:nvSpPr>
      <dsp:spPr>
        <a:xfrm>
          <a:off x="2947673" y="193123"/>
          <a:ext cx="2452926" cy="3484106"/>
        </a:xfrm>
        <a:prstGeom prst="round2Diag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Sport des </a:t>
          </a:r>
          <a:r>
            <a:rPr lang="de-DE" sz="2800" kern="1200" dirty="0" err="1"/>
            <a:t>jeunes</a:t>
          </a:r>
          <a:br>
            <a:rPr lang="de-DE" sz="2800" kern="1200" dirty="0"/>
          </a:br>
          <a:r>
            <a:rPr lang="de-DE" sz="2800" kern="1200" dirty="0"/>
            <a:t>10 – 20 ans</a:t>
          </a:r>
          <a:endParaRPr lang="de-CH" sz="2800" kern="1200" dirty="0"/>
        </a:p>
      </dsp:txBody>
      <dsp:txXfrm>
        <a:off x="3067415" y="312865"/>
        <a:ext cx="2213442" cy="3244622"/>
      </dsp:txXfrm>
    </dsp:sp>
    <dsp:sp modelId="{670DD5FA-4C81-4615-A757-8D5DD040397A}">
      <dsp:nvSpPr>
        <dsp:cNvPr id="0" name=""/>
        <dsp:cNvSpPr/>
      </dsp:nvSpPr>
      <dsp:spPr>
        <a:xfrm>
          <a:off x="0" y="208547"/>
          <a:ext cx="2454057" cy="3484106"/>
        </a:xfrm>
        <a:prstGeom prst="round2DiagRect">
          <a:avLst/>
        </a:prstGeom>
        <a:solidFill>
          <a:schemeClr val="accent1">
            <a:shade val="80000"/>
            <a:hueOff val="0"/>
            <a:satOff val="-27801"/>
            <a:lumOff val="349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Sport des </a:t>
          </a:r>
          <a:r>
            <a:rPr lang="de-DE" sz="2800" kern="1200" dirty="0" err="1"/>
            <a:t>enfants</a:t>
          </a:r>
          <a:br>
            <a:rPr lang="de-DE" sz="2800" kern="1200" dirty="0"/>
          </a:br>
          <a:r>
            <a:rPr lang="de-DE" sz="2800" kern="1200" dirty="0"/>
            <a:t>5 – 10 ans</a:t>
          </a:r>
          <a:endParaRPr lang="de-CH" sz="2800" kern="1200" dirty="0"/>
        </a:p>
      </dsp:txBody>
      <dsp:txXfrm>
        <a:off x="119797" y="328344"/>
        <a:ext cx="2214463" cy="3244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3A92A-55AD-46AA-BAB7-10EB9C90EE05}">
      <dsp:nvSpPr>
        <dsp:cNvPr id="0" name=""/>
        <dsp:cNvSpPr/>
      </dsp:nvSpPr>
      <dsp:spPr>
        <a:xfrm>
          <a:off x="73197" y="2059"/>
          <a:ext cx="1759681" cy="55723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100" kern="1200" noProof="0" dirty="0"/>
            <a:t>Entraineur </a:t>
          </a:r>
          <a:r>
            <a:rPr lang="de-DE" sz="1100" kern="1200" dirty="0"/>
            <a:t> PRO-LIZENZ</a:t>
          </a:r>
        </a:p>
      </dsp:txBody>
      <dsp:txXfrm>
        <a:off x="351813" y="2059"/>
        <a:ext cx="1202449" cy="557232"/>
      </dsp:txXfrm>
    </dsp:sp>
    <dsp:sp modelId="{7CED4158-61D6-4420-ACC0-1DC0BC58D7BA}">
      <dsp:nvSpPr>
        <dsp:cNvPr id="0" name=""/>
        <dsp:cNvSpPr/>
      </dsp:nvSpPr>
      <dsp:spPr>
        <a:xfrm>
          <a:off x="1653401" y="51498"/>
          <a:ext cx="1367019" cy="45835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U17-Elit</a:t>
          </a:r>
        </a:p>
      </dsp:txBody>
      <dsp:txXfrm>
        <a:off x="1882578" y="51498"/>
        <a:ext cx="908665" cy="458354"/>
      </dsp:txXfrm>
    </dsp:sp>
    <dsp:sp modelId="{8B8B751D-67A1-40F6-9B17-AA9A510CF1E7}">
      <dsp:nvSpPr>
        <dsp:cNvPr id="0" name=""/>
        <dsp:cNvSpPr/>
      </dsp:nvSpPr>
      <dsp:spPr>
        <a:xfrm>
          <a:off x="2859997" y="51498"/>
          <a:ext cx="1367019" cy="45835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17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1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U20-Elit</a:t>
          </a:r>
        </a:p>
      </dsp:txBody>
      <dsp:txXfrm>
        <a:off x="3089174" y="51498"/>
        <a:ext cx="908665" cy="458354"/>
      </dsp:txXfrm>
    </dsp:sp>
    <dsp:sp modelId="{2AC0685D-540B-435B-8A1C-F8AAE3963A50}">
      <dsp:nvSpPr>
        <dsp:cNvPr id="0" name=""/>
        <dsp:cNvSpPr/>
      </dsp:nvSpPr>
      <dsp:spPr>
        <a:xfrm>
          <a:off x="4066592" y="51498"/>
          <a:ext cx="1367019" cy="45835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34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3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Swiss League</a:t>
          </a:r>
        </a:p>
      </dsp:txBody>
      <dsp:txXfrm>
        <a:off x="4295769" y="51498"/>
        <a:ext cx="908665" cy="458354"/>
      </dsp:txXfrm>
    </dsp:sp>
    <dsp:sp modelId="{9714BD92-F5E7-4187-991B-2299E59429A6}">
      <dsp:nvSpPr>
        <dsp:cNvPr id="0" name=""/>
        <dsp:cNvSpPr/>
      </dsp:nvSpPr>
      <dsp:spPr>
        <a:xfrm>
          <a:off x="5273188" y="51498"/>
          <a:ext cx="1367019" cy="45835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52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5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National League</a:t>
          </a:r>
        </a:p>
      </dsp:txBody>
      <dsp:txXfrm>
        <a:off x="5502365" y="51498"/>
        <a:ext cx="908665" cy="458354"/>
      </dsp:txXfrm>
    </dsp:sp>
    <dsp:sp modelId="{74368E99-8A11-45E3-B12B-8E4015381A35}">
      <dsp:nvSpPr>
        <dsp:cNvPr id="0" name=""/>
        <dsp:cNvSpPr/>
      </dsp:nvSpPr>
      <dsp:spPr>
        <a:xfrm>
          <a:off x="6479783" y="51498"/>
          <a:ext cx="1367019" cy="45835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69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6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rebuchet MS"/>
              <a:ea typeface="+mn-ea"/>
              <a:cs typeface="+mn-cs"/>
            </a:rPr>
            <a:t>National-Teams</a:t>
          </a:r>
        </a:p>
      </dsp:txBody>
      <dsp:txXfrm>
        <a:off x="6708960" y="51498"/>
        <a:ext cx="908665" cy="458354"/>
      </dsp:txXfrm>
    </dsp:sp>
    <dsp:sp modelId="{5415AB0A-2582-4C10-BF8D-C80B6DDC6B6A}">
      <dsp:nvSpPr>
        <dsp:cNvPr id="0" name=""/>
        <dsp:cNvSpPr/>
      </dsp:nvSpPr>
      <dsp:spPr>
        <a:xfrm>
          <a:off x="73197" y="636604"/>
          <a:ext cx="1721604" cy="552234"/>
        </a:xfrm>
        <a:prstGeom prst="chevron">
          <a:avLst/>
        </a:prstGeom>
        <a:solidFill>
          <a:schemeClr val="accent2">
            <a:hueOff val="0"/>
            <a:satOff val="0"/>
            <a:lumOff val="41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100" kern="1200" noProof="0" dirty="0"/>
            <a:t>Entraineur Talent</a:t>
          </a:r>
          <a:r>
            <a:rPr lang="de-DE" sz="1100" kern="1200" dirty="0"/>
            <a:t>  N</a:t>
          </a:r>
        </a:p>
      </dsp:txBody>
      <dsp:txXfrm>
        <a:off x="349314" y="636604"/>
        <a:ext cx="1169370" cy="552234"/>
      </dsp:txXfrm>
    </dsp:sp>
    <dsp:sp modelId="{9EC54831-EC6C-41E4-8088-782B81C425D9}">
      <dsp:nvSpPr>
        <dsp:cNvPr id="0" name=""/>
        <dsp:cNvSpPr/>
      </dsp:nvSpPr>
      <dsp:spPr>
        <a:xfrm>
          <a:off x="1615325" y="683544"/>
          <a:ext cx="1802868" cy="45835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87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8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300" kern="1200" noProof="0" dirty="0"/>
            <a:t>Entraineur sport de performance</a:t>
          </a:r>
          <a:endParaRPr lang="de-DE" sz="1300" kern="1200" dirty="0"/>
        </a:p>
      </dsp:txBody>
      <dsp:txXfrm>
        <a:off x="1844502" y="683544"/>
        <a:ext cx="1344514" cy="458354"/>
      </dsp:txXfrm>
    </dsp:sp>
    <dsp:sp modelId="{966B61B5-6475-41DC-9BC1-5F1AE3BD4868}">
      <dsp:nvSpPr>
        <dsp:cNvPr id="0" name=""/>
        <dsp:cNvSpPr/>
      </dsp:nvSpPr>
      <dsp:spPr>
        <a:xfrm>
          <a:off x="3257770" y="683544"/>
          <a:ext cx="1496309" cy="45835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104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10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Responsable MOJU</a:t>
          </a:r>
        </a:p>
      </dsp:txBody>
      <dsp:txXfrm>
        <a:off x="3486947" y="683544"/>
        <a:ext cx="1037955" cy="458354"/>
      </dsp:txXfrm>
    </dsp:sp>
    <dsp:sp modelId="{B17A33CF-FDCF-4525-819C-49B55DB351C2}">
      <dsp:nvSpPr>
        <dsp:cNvPr id="0" name=""/>
        <dsp:cNvSpPr/>
      </dsp:nvSpPr>
      <dsp:spPr>
        <a:xfrm>
          <a:off x="73197" y="1266151"/>
          <a:ext cx="1698507" cy="552234"/>
        </a:xfrm>
        <a:prstGeom prst="chevron">
          <a:avLst/>
        </a:prstGeom>
        <a:solidFill>
          <a:schemeClr val="accent2">
            <a:hueOff val="0"/>
            <a:satOff val="0"/>
            <a:lumOff val="83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100" kern="1200" noProof="0" dirty="0"/>
            <a:t>Entraineur Talent</a:t>
          </a:r>
          <a:r>
            <a:rPr lang="de-DE" sz="1100" kern="1200" dirty="0"/>
            <a:t>  R</a:t>
          </a:r>
        </a:p>
      </dsp:txBody>
      <dsp:txXfrm>
        <a:off x="349314" y="1266151"/>
        <a:ext cx="1146273" cy="552234"/>
      </dsp:txXfrm>
    </dsp:sp>
    <dsp:sp modelId="{EBADE293-AE0D-4EAB-9BF2-FF7A8DE569E2}">
      <dsp:nvSpPr>
        <dsp:cNvPr id="0" name=""/>
        <dsp:cNvSpPr/>
      </dsp:nvSpPr>
      <dsp:spPr>
        <a:xfrm>
          <a:off x="1592228" y="1313091"/>
          <a:ext cx="1367019" cy="45835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122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12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U15-Elit</a:t>
          </a:r>
        </a:p>
      </dsp:txBody>
      <dsp:txXfrm>
        <a:off x="1821405" y="1313091"/>
        <a:ext cx="908665" cy="458354"/>
      </dsp:txXfrm>
    </dsp:sp>
    <dsp:sp modelId="{B6F2F5B0-EA0F-464A-BD30-5D1DEFD1AE00}">
      <dsp:nvSpPr>
        <dsp:cNvPr id="0" name=""/>
        <dsp:cNvSpPr/>
      </dsp:nvSpPr>
      <dsp:spPr>
        <a:xfrm>
          <a:off x="2798823" y="1313091"/>
          <a:ext cx="1367019" cy="458354"/>
        </a:xfrm>
        <a:prstGeom prst="chevron">
          <a:avLst/>
        </a:prstGeom>
        <a:solidFill>
          <a:srgbClr val="E60000"/>
        </a:solidFill>
        <a:ln w="12700" cap="flat" cmpd="sng" algn="ctr">
          <a:solidFill>
            <a:srgbClr val="3F3F3F">
              <a:tint val="40000"/>
              <a:alpha val="90000"/>
              <a:hueOff val="0"/>
              <a:satOff val="0"/>
              <a:lumOff val="175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rgbClr val="FFFFFF"/>
              </a:solidFill>
              <a:latin typeface="Trebuchet MS"/>
              <a:ea typeface="+mn-ea"/>
              <a:cs typeface="+mn-cs"/>
            </a:rPr>
            <a:t>U17-Elit</a:t>
          </a:r>
        </a:p>
      </dsp:txBody>
      <dsp:txXfrm>
        <a:off x="3028000" y="1313091"/>
        <a:ext cx="908665" cy="458354"/>
      </dsp:txXfrm>
    </dsp:sp>
    <dsp:sp modelId="{F7FB4525-2AFD-49D8-BF1A-9A2B8FAA117E}">
      <dsp:nvSpPr>
        <dsp:cNvPr id="0" name=""/>
        <dsp:cNvSpPr/>
      </dsp:nvSpPr>
      <dsp:spPr>
        <a:xfrm>
          <a:off x="4005418" y="1313091"/>
          <a:ext cx="1367019" cy="458354"/>
        </a:xfrm>
        <a:prstGeom prst="chevron">
          <a:avLst/>
        </a:prstGeom>
        <a:solidFill>
          <a:srgbClr val="E60000"/>
        </a:solidFill>
        <a:ln w="12700" cap="flat" cmpd="sng" algn="ctr">
          <a:solidFill>
            <a:srgbClr val="3F3F3F">
              <a:tint val="40000"/>
              <a:alpha val="90000"/>
              <a:hueOff val="0"/>
              <a:satOff val="0"/>
              <a:lumOff val="175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rgbClr val="FFFFFF"/>
              </a:solidFill>
              <a:latin typeface="Trebuchet MS"/>
              <a:ea typeface="+mn-ea"/>
              <a:cs typeface="+mn-cs"/>
            </a:rPr>
            <a:t>U20-Elit</a:t>
          </a:r>
        </a:p>
      </dsp:txBody>
      <dsp:txXfrm>
        <a:off x="4234595" y="1313091"/>
        <a:ext cx="908665" cy="458354"/>
      </dsp:txXfrm>
    </dsp:sp>
    <dsp:sp modelId="{D3314E17-B414-43BC-BA59-3BC63E07DEA0}">
      <dsp:nvSpPr>
        <dsp:cNvPr id="0" name=""/>
        <dsp:cNvSpPr/>
      </dsp:nvSpPr>
      <dsp:spPr>
        <a:xfrm>
          <a:off x="73197" y="1895698"/>
          <a:ext cx="1698507" cy="552234"/>
        </a:xfrm>
        <a:prstGeom prst="chevron">
          <a:avLst/>
        </a:prstGeom>
        <a:solidFill>
          <a:schemeClr val="accent2">
            <a:hueOff val="0"/>
            <a:satOff val="0"/>
            <a:lumOff val="1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100" kern="1200" noProof="0" dirty="0"/>
            <a:t>Entraineur Talent</a:t>
          </a:r>
          <a:r>
            <a:rPr lang="de-DE" sz="1100" kern="1200" dirty="0"/>
            <a:t> L</a:t>
          </a:r>
        </a:p>
      </dsp:txBody>
      <dsp:txXfrm>
        <a:off x="349314" y="1895698"/>
        <a:ext cx="1146273" cy="552234"/>
      </dsp:txXfrm>
    </dsp:sp>
    <dsp:sp modelId="{639ECB76-E7F8-432F-8E07-783802AFB1AE}">
      <dsp:nvSpPr>
        <dsp:cNvPr id="0" name=""/>
        <dsp:cNvSpPr/>
      </dsp:nvSpPr>
      <dsp:spPr>
        <a:xfrm>
          <a:off x="1592228" y="1942638"/>
          <a:ext cx="1367019" cy="458354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17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U15-Elit</a:t>
          </a:r>
        </a:p>
      </dsp:txBody>
      <dsp:txXfrm>
        <a:off x="1821405" y="1942638"/>
        <a:ext cx="908665" cy="458354"/>
      </dsp:txXfrm>
    </dsp:sp>
    <dsp:sp modelId="{25831B2B-C6A5-4222-8422-9EDB8FC46710}">
      <dsp:nvSpPr>
        <dsp:cNvPr id="0" name=""/>
        <dsp:cNvSpPr/>
      </dsp:nvSpPr>
      <dsp:spPr>
        <a:xfrm>
          <a:off x="2798823" y="1942638"/>
          <a:ext cx="1367019" cy="458354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19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>
              <a:solidFill>
                <a:schemeClr val="bg1"/>
              </a:solidFill>
            </a:rPr>
            <a:t>Mysports</a:t>
          </a:r>
          <a:r>
            <a:rPr lang="de-DE" sz="1400" kern="1200" dirty="0">
              <a:solidFill>
                <a:schemeClr val="bg1"/>
              </a:solidFill>
            </a:rPr>
            <a:t>-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League</a:t>
          </a:r>
        </a:p>
      </dsp:txBody>
      <dsp:txXfrm>
        <a:off x="3028000" y="1942638"/>
        <a:ext cx="908665" cy="458354"/>
      </dsp:txXfrm>
    </dsp:sp>
    <dsp:sp modelId="{C1EEDF1D-6600-45CC-A368-0C9A2C0A40F7}">
      <dsp:nvSpPr>
        <dsp:cNvPr id="0" name=""/>
        <dsp:cNvSpPr/>
      </dsp:nvSpPr>
      <dsp:spPr>
        <a:xfrm>
          <a:off x="73197" y="2525245"/>
          <a:ext cx="1710173" cy="552234"/>
        </a:xfrm>
        <a:prstGeom prst="chevron">
          <a:avLst/>
        </a:prstGeom>
        <a:solidFill>
          <a:schemeClr val="accent2">
            <a:hueOff val="0"/>
            <a:satOff val="0"/>
            <a:lumOff val="167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100" kern="1200" noProof="0" dirty="0"/>
            <a:t>Entraineur performance</a:t>
          </a:r>
          <a:endParaRPr lang="de-DE" sz="1100" kern="1200" dirty="0"/>
        </a:p>
      </dsp:txBody>
      <dsp:txXfrm>
        <a:off x="349314" y="2525245"/>
        <a:ext cx="1157939" cy="552234"/>
      </dsp:txXfrm>
    </dsp:sp>
    <dsp:sp modelId="{16AAC8D1-846B-4FB6-96BD-614305718E17}">
      <dsp:nvSpPr>
        <dsp:cNvPr id="0" name=""/>
        <dsp:cNvSpPr/>
      </dsp:nvSpPr>
      <dsp:spPr>
        <a:xfrm>
          <a:off x="1603894" y="2572185"/>
          <a:ext cx="1367019" cy="458354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20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U13-Elit</a:t>
          </a:r>
        </a:p>
      </dsp:txBody>
      <dsp:txXfrm>
        <a:off x="1833071" y="2572185"/>
        <a:ext cx="908665" cy="458354"/>
      </dsp:txXfrm>
    </dsp:sp>
    <dsp:sp modelId="{37027274-5A7C-47E4-86D6-59C3AF7B8E69}">
      <dsp:nvSpPr>
        <dsp:cNvPr id="0" name=""/>
        <dsp:cNvSpPr/>
      </dsp:nvSpPr>
      <dsp:spPr>
        <a:xfrm>
          <a:off x="2810489" y="2572185"/>
          <a:ext cx="1367019" cy="458354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22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U17-Top</a:t>
          </a:r>
        </a:p>
      </dsp:txBody>
      <dsp:txXfrm>
        <a:off x="3039666" y="2572185"/>
        <a:ext cx="908665" cy="458354"/>
      </dsp:txXfrm>
    </dsp:sp>
    <dsp:sp modelId="{61E4FA72-81CE-48C9-B219-2CA8BE1C653B}">
      <dsp:nvSpPr>
        <dsp:cNvPr id="0" name=""/>
        <dsp:cNvSpPr/>
      </dsp:nvSpPr>
      <dsp:spPr>
        <a:xfrm>
          <a:off x="4017084" y="2572185"/>
          <a:ext cx="1367019" cy="458354"/>
        </a:xfrm>
        <a:prstGeom prst="chevron">
          <a:avLst/>
        </a:prstGeom>
        <a:solidFill>
          <a:srgbClr val="E60000"/>
        </a:solidFill>
        <a:ln w="12700" cap="flat" cmpd="sng" algn="ctr">
          <a:solidFill>
            <a:srgbClr val="3F3F3F">
              <a:tint val="40000"/>
              <a:alpha val="90000"/>
              <a:hueOff val="0"/>
              <a:satOff val="0"/>
              <a:lumOff val="2271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rgbClr val="FFFFFF"/>
              </a:solidFill>
              <a:latin typeface="Trebuchet MS"/>
              <a:ea typeface="+mn-ea"/>
              <a:cs typeface="+mn-cs"/>
            </a:rPr>
            <a:t>U20-Top</a:t>
          </a:r>
        </a:p>
      </dsp:txBody>
      <dsp:txXfrm>
        <a:off x="4246261" y="2572185"/>
        <a:ext cx="908665" cy="458354"/>
      </dsp:txXfrm>
    </dsp:sp>
    <dsp:sp modelId="{E886014C-89CE-406D-92AF-B47010904C8B}">
      <dsp:nvSpPr>
        <dsp:cNvPr id="0" name=""/>
        <dsp:cNvSpPr/>
      </dsp:nvSpPr>
      <dsp:spPr>
        <a:xfrm>
          <a:off x="5223680" y="2572185"/>
          <a:ext cx="1367019" cy="458354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26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1. Liga</a:t>
          </a:r>
        </a:p>
      </dsp:txBody>
      <dsp:txXfrm>
        <a:off x="5452857" y="2572185"/>
        <a:ext cx="908665" cy="458354"/>
      </dsp:txXfrm>
    </dsp:sp>
    <dsp:sp modelId="{1AEBECC3-0F84-4EC7-8307-31818808C2AD}">
      <dsp:nvSpPr>
        <dsp:cNvPr id="0" name=""/>
        <dsp:cNvSpPr/>
      </dsp:nvSpPr>
      <dsp:spPr>
        <a:xfrm>
          <a:off x="73197" y="3154793"/>
          <a:ext cx="1718304" cy="552234"/>
        </a:xfrm>
        <a:prstGeom prst="chevron">
          <a:avLst/>
        </a:prstGeom>
        <a:solidFill>
          <a:schemeClr val="accent2">
            <a:hueOff val="0"/>
            <a:satOff val="0"/>
            <a:lumOff val="209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100" kern="1200" noProof="0" dirty="0"/>
            <a:t>Entraineur</a:t>
          </a:r>
          <a:r>
            <a:rPr lang="de-DE" sz="1100" kern="1200" dirty="0"/>
            <a:t> ALLROUND</a:t>
          </a:r>
        </a:p>
      </dsp:txBody>
      <dsp:txXfrm>
        <a:off x="349314" y="3154793"/>
        <a:ext cx="1166070" cy="552234"/>
      </dsp:txXfrm>
    </dsp:sp>
    <dsp:sp modelId="{F6BDA7D9-9FC4-46A6-8F19-0BB805784760}">
      <dsp:nvSpPr>
        <dsp:cNvPr id="0" name=""/>
        <dsp:cNvSpPr/>
      </dsp:nvSpPr>
      <dsp:spPr>
        <a:xfrm>
          <a:off x="1612025" y="3201732"/>
          <a:ext cx="1367019" cy="458354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27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2. Ligue</a:t>
          </a:r>
        </a:p>
      </dsp:txBody>
      <dsp:txXfrm>
        <a:off x="1841202" y="3201732"/>
        <a:ext cx="908665" cy="458354"/>
      </dsp:txXfrm>
    </dsp:sp>
    <dsp:sp modelId="{E8DBA847-07E0-465D-8111-C5BE1B522A89}">
      <dsp:nvSpPr>
        <dsp:cNvPr id="0" name=""/>
        <dsp:cNvSpPr/>
      </dsp:nvSpPr>
      <dsp:spPr>
        <a:xfrm>
          <a:off x="2818621" y="3201732"/>
          <a:ext cx="1367019" cy="45835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29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29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SWHL A</a:t>
          </a:r>
        </a:p>
      </dsp:txBody>
      <dsp:txXfrm>
        <a:off x="3047798" y="3201732"/>
        <a:ext cx="908665" cy="458354"/>
      </dsp:txXfrm>
    </dsp:sp>
    <dsp:sp modelId="{F8B0B116-30E9-4780-9A2B-A0A4655DD496}">
      <dsp:nvSpPr>
        <dsp:cNvPr id="0" name=""/>
        <dsp:cNvSpPr/>
      </dsp:nvSpPr>
      <dsp:spPr>
        <a:xfrm>
          <a:off x="73197" y="3784340"/>
          <a:ext cx="1704471" cy="552234"/>
        </a:xfrm>
        <a:prstGeom prst="chevron">
          <a:avLst/>
        </a:prstGeom>
        <a:solidFill>
          <a:schemeClr val="accent2">
            <a:hueOff val="0"/>
            <a:satOff val="0"/>
            <a:lumOff val="250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100" kern="1200" noProof="0" dirty="0"/>
            <a:t>Entraineur „base“</a:t>
          </a:r>
        </a:p>
      </dsp:txBody>
      <dsp:txXfrm>
        <a:off x="349314" y="3784340"/>
        <a:ext cx="1152237" cy="552234"/>
      </dsp:txXfrm>
    </dsp:sp>
    <dsp:sp modelId="{4A728B0A-CED3-481C-9FEE-229474478BE5}">
      <dsp:nvSpPr>
        <dsp:cNvPr id="0" name=""/>
        <dsp:cNvSpPr/>
      </dsp:nvSpPr>
      <dsp:spPr>
        <a:xfrm>
          <a:off x="1598192" y="3831280"/>
          <a:ext cx="1367019" cy="458354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31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U15-Top</a:t>
          </a:r>
        </a:p>
      </dsp:txBody>
      <dsp:txXfrm>
        <a:off x="1827369" y="3831280"/>
        <a:ext cx="908665" cy="458354"/>
      </dsp:txXfrm>
    </dsp:sp>
    <dsp:sp modelId="{2D6DE80E-FB9C-434B-8942-6008E1545CFD}">
      <dsp:nvSpPr>
        <dsp:cNvPr id="0" name=""/>
        <dsp:cNvSpPr/>
      </dsp:nvSpPr>
      <dsp:spPr>
        <a:xfrm>
          <a:off x="2804787" y="3831280"/>
          <a:ext cx="1367019" cy="458354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33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U13-Top</a:t>
          </a:r>
        </a:p>
      </dsp:txBody>
      <dsp:txXfrm>
        <a:off x="3033964" y="3831280"/>
        <a:ext cx="908665" cy="458354"/>
      </dsp:txXfrm>
    </dsp:sp>
    <dsp:sp modelId="{0EAB3E2D-4DA4-4EFD-B7B4-6034D0EAF063}">
      <dsp:nvSpPr>
        <dsp:cNvPr id="0" name=""/>
        <dsp:cNvSpPr/>
      </dsp:nvSpPr>
      <dsp:spPr>
        <a:xfrm>
          <a:off x="4011383" y="3831280"/>
          <a:ext cx="1367019" cy="45835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349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34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3./4. Ligue</a:t>
          </a:r>
        </a:p>
      </dsp:txBody>
      <dsp:txXfrm>
        <a:off x="4240560" y="3831280"/>
        <a:ext cx="908665" cy="458354"/>
      </dsp:txXfrm>
    </dsp:sp>
    <dsp:sp modelId="{CDAF6E1E-7C96-4BF6-9A4F-1C8B086E5F5D}">
      <dsp:nvSpPr>
        <dsp:cNvPr id="0" name=""/>
        <dsp:cNvSpPr/>
      </dsp:nvSpPr>
      <dsp:spPr>
        <a:xfrm>
          <a:off x="5217978" y="3831280"/>
          <a:ext cx="1367019" cy="45835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366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36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SWHL B/C</a:t>
          </a:r>
        </a:p>
      </dsp:txBody>
      <dsp:txXfrm>
        <a:off x="5447155" y="3831280"/>
        <a:ext cx="908665" cy="4583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5965D-12C1-4110-97D0-01B2723E4D84}">
      <dsp:nvSpPr>
        <dsp:cNvPr id="0" name=""/>
        <dsp:cNvSpPr/>
      </dsp:nvSpPr>
      <dsp:spPr>
        <a:xfrm>
          <a:off x="0" y="5660"/>
          <a:ext cx="1780792" cy="630897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200" kern="1200" dirty="0" err="1"/>
            <a:t>règlement</a:t>
          </a:r>
          <a:endParaRPr lang="de-DE" sz="1200" kern="1200" dirty="0"/>
        </a:p>
      </dsp:txBody>
      <dsp:txXfrm>
        <a:off x="315449" y="5660"/>
        <a:ext cx="1149895" cy="630897"/>
      </dsp:txXfrm>
    </dsp:sp>
    <dsp:sp modelId="{21E114FA-07ED-49CF-945F-1AA8404E3EB0}">
      <dsp:nvSpPr>
        <dsp:cNvPr id="0" name=""/>
        <dsp:cNvSpPr/>
      </dsp:nvSpPr>
      <dsp:spPr>
        <a:xfrm>
          <a:off x="1515629" y="3475"/>
          <a:ext cx="1674846" cy="630899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050" kern="1200" noProof="0" dirty="0"/>
            <a:t>recommandation</a:t>
          </a:r>
          <a:endParaRPr lang="fr-CH" sz="800" kern="1200" noProof="0" dirty="0"/>
        </a:p>
      </dsp:txBody>
      <dsp:txXfrm>
        <a:off x="1831079" y="3475"/>
        <a:ext cx="1043947" cy="6308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3A92A-55AD-46AA-BAB7-10EB9C90EE05}">
      <dsp:nvSpPr>
        <dsp:cNvPr id="0" name=""/>
        <dsp:cNvSpPr/>
      </dsp:nvSpPr>
      <dsp:spPr>
        <a:xfrm>
          <a:off x="3503" y="364029"/>
          <a:ext cx="2597624" cy="82258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kern="1200" noProof="0" dirty="0"/>
            <a:t>Entraîneur spécialiste kids</a:t>
          </a:r>
        </a:p>
      </dsp:txBody>
      <dsp:txXfrm>
        <a:off x="414793" y="364029"/>
        <a:ext cx="1775044" cy="822580"/>
      </dsp:txXfrm>
    </dsp:sp>
    <dsp:sp modelId="{7CED4158-61D6-4420-ACC0-1DC0BC58D7BA}">
      <dsp:nvSpPr>
        <dsp:cNvPr id="0" name=""/>
        <dsp:cNvSpPr/>
      </dsp:nvSpPr>
      <dsp:spPr>
        <a:xfrm>
          <a:off x="2336186" y="437010"/>
          <a:ext cx="2017981" cy="67661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Stufenchef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Hockeyschule</a:t>
          </a:r>
        </a:p>
      </dsp:txBody>
      <dsp:txXfrm>
        <a:off x="2674495" y="437010"/>
        <a:ext cx="1341363" cy="676618"/>
      </dsp:txXfrm>
    </dsp:sp>
    <dsp:sp modelId="{8B8B751D-67A1-40F6-9B17-AA9A510CF1E7}">
      <dsp:nvSpPr>
        <dsp:cNvPr id="0" name=""/>
        <dsp:cNvSpPr/>
      </dsp:nvSpPr>
      <dsp:spPr>
        <a:xfrm>
          <a:off x="4117351" y="437010"/>
          <a:ext cx="2017981" cy="67661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36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3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U9</a:t>
          </a:r>
        </a:p>
      </dsp:txBody>
      <dsp:txXfrm>
        <a:off x="4455660" y="437010"/>
        <a:ext cx="1341363" cy="676618"/>
      </dsp:txXfrm>
    </dsp:sp>
    <dsp:sp modelId="{2AC0685D-540B-435B-8A1C-F8AAE3963A50}">
      <dsp:nvSpPr>
        <dsp:cNvPr id="0" name=""/>
        <dsp:cNvSpPr/>
      </dsp:nvSpPr>
      <dsp:spPr>
        <a:xfrm>
          <a:off x="5898515" y="437010"/>
          <a:ext cx="2017981" cy="67661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73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7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U11</a:t>
          </a:r>
        </a:p>
      </dsp:txBody>
      <dsp:txXfrm>
        <a:off x="6236824" y="437010"/>
        <a:ext cx="1341363" cy="676618"/>
      </dsp:txXfrm>
    </dsp:sp>
    <dsp:sp modelId="{5415AB0A-2582-4C10-BF8D-C80B6DDC6B6A}">
      <dsp:nvSpPr>
        <dsp:cNvPr id="0" name=""/>
        <dsp:cNvSpPr/>
      </dsp:nvSpPr>
      <dsp:spPr>
        <a:xfrm>
          <a:off x="3503" y="1300738"/>
          <a:ext cx="2541416" cy="815203"/>
        </a:xfrm>
        <a:prstGeom prst="chevron">
          <a:avLst/>
        </a:prstGeom>
        <a:solidFill>
          <a:schemeClr val="accent2">
            <a:hueOff val="0"/>
            <a:satOff val="0"/>
            <a:lumOff val="83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kern="1200" noProof="0" dirty="0"/>
            <a:t>Entraîneur</a:t>
          </a:r>
          <a:r>
            <a:rPr lang="de-DE" sz="1400" kern="1200" dirty="0"/>
            <a:t> KIDS II</a:t>
          </a:r>
        </a:p>
      </dsp:txBody>
      <dsp:txXfrm>
        <a:off x="411105" y="1300738"/>
        <a:ext cx="1726213" cy="815203"/>
      </dsp:txXfrm>
    </dsp:sp>
    <dsp:sp modelId="{9EC54831-EC6C-41E4-8088-782B81C425D9}">
      <dsp:nvSpPr>
        <dsp:cNvPr id="0" name=""/>
        <dsp:cNvSpPr/>
      </dsp:nvSpPr>
      <dsp:spPr>
        <a:xfrm>
          <a:off x="2279978" y="1370030"/>
          <a:ext cx="2017981" cy="67661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110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11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U9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1 und 2</a:t>
          </a:r>
        </a:p>
      </dsp:txBody>
      <dsp:txXfrm>
        <a:off x="2618287" y="1370030"/>
        <a:ext cx="1341363" cy="676618"/>
      </dsp:txXfrm>
    </dsp:sp>
    <dsp:sp modelId="{966B61B5-6475-41DC-9BC1-5F1AE3BD4868}">
      <dsp:nvSpPr>
        <dsp:cNvPr id="0" name=""/>
        <dsp:cNvSpPr/>
      </dsp:nvSpPr>
      <dsp:spPr>
        <a:xfrm>
          <a:off x="4061142" y="1370030"/>
          <a:ext cx="2017981" cy="67661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146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14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U11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1 und 2</a:t>
          </a:r>
        </a:p>
      </dsp:txBody>
      <dsp:txXfrm>
        <a:off x="4399451" y="1370030"/>
        <a:ext cx="1341363" cy="676618"/>
      </dsp:txXfrm>
    </dsp:sp>
    <dsp:sp modelId="{BC4A4127-9157-4DCF-8DA3-F434FCD22564}">
      <dsp:nvSpPr>
        <dsp:cNvPr id="0" name=""/>
        <dsp:cNvSpPr/>
      </dsp:nvSpPr>
      <dsp:spPr>
        <a:xfrm>
          <a:off x="5842307" y="1370030"/>
          <a:ext cx="2019605" cy="67661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183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18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Hockeyschule &amp;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Schulsport</a:t>
          </a:r>
        </a:p>
      </dsp:txBody>
      <dsp:txXfrm>
        <a:off x="6180616" y="1370030"/>
        <a:ext cx="1342987" cy="676618"/>
      </dsp:txXfrm>
    </dsp:sp>
    <dsp:sp modelId="{B17A33CF-FDCF-4525-819C-49B55DB351C2}">
      <dsp:nvSpPr>
        <dsp:cNvPr id="0" name=""/>
        <dsp:cNvSpPr/>
      </dsp:nvSpPr>
      <dsp:spPr>
        <a:xfrm>
          <a:off x="3503" y="2230070"/>
          <a:ext cx="2507320" cy="815203"/>
        </a:xfrm>
        <a:prstGeom prst="chevron">
          <a:avLst/>
        </a:prstGeom>
        <a:solidFill>
          <a:schemeClr val="accent2">
            <a:hueOff val="0"/>
            <a:satOff val="0"/>
            <a:lumOff val="167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kern="1200" noProof="0" dirty="0"/>
            <a:t>Entraîneur</a:t>
          </a:r>
          <a:r>
            <a:rPr lang="de-DE" sz="1400" kern="1200" dirty="0"/>
            <a:t> KIDS I</a:t>
          </a:r>
        </a:p>
      </dsp:txBody>
      <dsp:txXfrm>
        <a:off x="411105" y="2230070"/>
        <a:ext cx="1692117" cy="815203"/>
      </dsp:txXfrm>
    </dsp:sp>
    <dsp:sp modelId="{EBADE293-AE0D-4EAB-9BF2-FF7A8DE569E2}">
      <dsp:nvSpPr>
        <dsp:cNvPr id="0" name=""/>
        <dsp:cNvSpPr/>
      </dsp:nvSpPr>
      <dsp:spPr>
        <a:xfrm>
          <a:off x="2245882" y="2299362"/>
          <a:ext cx="2017981" cy="67661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220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22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U9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1 et 2</a:t>
          </a:r>
        </a:p>
      </dsp:txBody>
      <dsp:txXfrm>
        <a:off x="2584191" y="2299362"/>
        <a:ext cx="1341363" cy="676618"/>
      </dsp:txXfrm>
    </dsp:sp>
    <dsp:sp modelId="{B6F2F5B0-EA0F-464A-BD30-5D1DEFD1AE00}">
      <dsp:nvSpPr>
        <dsp:cNvPr id="0" name=""/>
        <dsp:cNvSpPr/>
      </dsp:nvSpPr>
      <dsp:spPr>
        <a:xfrm>
          <a:off x="4027046" y="2299362"/>
          <a:ext cx="2017981" cy="67661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256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25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U11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1 et 2</a:t>
          </a:r>
        </a:p>
      </dsp:txBody>
      <dsp:txXfrm>
        <a:off x="4365355" y="2299362"/>
        <a:ext cx="1341363" cy="676618"/>
      </dsp:txXfrm>
    </dsp:sp>
    <dsp:sp modelId="{F7FB4525-2AFD-49D8-BF1A-9A2B8FAA117E}">
      <dsp:nvSpPr>
        <dsp:cNvPr id="0" name=""/>
        <dsp:cNvSpPr/>
      </dsp:nvSpPr>
      <dsp:spPr>
        <a:xfrm>
          <a:off x="5808211" y="2299362"/>
          <a:ext cx="2017981" cy="67661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293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29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kern="1200" noProof="0" dirty="0"/>
            <a:t>École de hockey &amp;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kern="1200" noProof="0" dirty="0"/>
            <a:t>Sport scolaire</a:t>
          </a:r>
        </a:p>
      </dsp:txBody>
      <dsp:txXfrm>
        <a:off x="6146520" y="2299362"/>
        <a:ext cx="1341363" cy="676618"/>
      </dsp:txXfrm>
    </dsp:sp>
    <dsp:sp modelId="{D3314E17-B414-43BC-BA59-3BC63E07DEA0}">
      <dsp:nvSpPr>
        <dsp:cNvPr id="0" name=""/>
        <dsp:cNvSpPr/>
      </dsp:nvSpPr>
      <dsp:spPr>
        <a:xfrm>
          <a:off x="3503" y="3159401"/>
          <a:ext cx="2507320" cy="815203"/>
        </a:xfrm>
        <a:prstGeom prst="chevron">
          <a:avLst/>
        </a:prstGeom>
        <a:solidFill>
          <a:schemeClr val="accent2">
            <a:hueOff val="0"/>
            <a:satOff val="0"/>
            <a:lumOff val="250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400" kern="1200" noProof="0" dirty="0"/>
            <a:t>Aide-entraîneur </a:t>
          </a:r>
          <a:endParaRPr lang="fr-CH" sz="1100" kern="1200" noProof="0" dirty="0"/>
        </a:p>
      </dsp:txBody>
      <dsp:txXfrm>
        <a:off x="411105" y="3159401"/>
        <a:ext cx="1692117" cy="815203"/>
      </dsp:txXfrm>
    </dsp:sp>
    <dsp:sp modelId="{639ECB76-E7F8-432F-8E07-783802AFB1AE}">
      <dsp:nvSpPr>
        <dsp:cNvPr id="0" name=""/>
        <dsp:cNvSpPr/>
      </dsp:nvSpPr>
      <dsp:spPr>
        <a:xfrm>
          <a:off x="2245882" y="3228693"/>
          <a:ext cx="2017981" cy="676618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33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>
              <a:solidFill>
                <a:schemeClr val="bg1"/>
              </a:solidFill>
            </a:rPr>
            <a:t>Soutien</a:t>
          </a:r>
          <a:r>
            <a:rPr lang="de-DE" sz="1400" kern="1200" dirty="0">
              <a:solidFill>
                <a:schemeClr val="bg1"/>
              </a:solidFill>
            </a:rPr>
            <a:t> </a:t>
          </a:r>
          <a:r>
            <a:rPr lang="de-DE" sz="1400" kern="1200" dirty="0" err="1">
              <a:solidFill>
                <a:schemeClr val="bg1"/>
              </a:solidFill>
            </a:rPr>
            <a:t>l‘école</a:t>
          </a:r>
          <a:r>
            <a:rPr lang="de-DE" sz="1400" kern="1200" dirty="0">
              <a:solidFill>
                <a:schemeClr val="bg1"/>
              </a:solidFill>
            </a:rPr>
            <a:t> de </a:t>
          </a:r>
          <a:r>
            <a:rPr lang="de-DE" sz="1400" kern="1200" dirty="0" err="1">
              <a:solidFill>
                <a:schemeClr val="bg1"/>
              </a:solidFill>
            </a:rPr>
            <a:t>hockey</a:t>
          </a:r>
          <a:endParaRPr lang="de-DE" sz="1400" kern="1200" dirty="0">
            <a:solidFill>
              <a:schemeClr val="bg1"/>
            </a:solidFill>
          </a:endParaRPr>
        </a:p>
      </dsp:txBody>
      <dsp:txXfrm>
        <a:off x="2584191" y="3228693"/>
        <a:ext cx="1341363" cy="676618"/>
      </dsp:txXfrm>
    </dsp:sp>
    <dsp:sp modelId="{25831B2B-C6A5-4222-8422-9EDB8FC46710}">
      <dsp:nvSpPr>
        <dsp:cNvPr id="0" name=""/>
        <dsp:cNvSpPr/>
      </dsp:nvSpPr>
      <dsp:spPr>
        <a:xfrm>
          <a:off x="4027046" y="3228693"/>
          <a:ext cx="2017981" cy="676618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36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Aide-</a:t>
          </a:r>
          <a:r>
            <a:rPr lang="de-DE" sz="1400" kern="1200" dirty="0" err="1">
              <a:solidFill>
                <a:schemeClr val="bg1"/>
              </a:solidFill>
            </a:rPr>
            <a:t>entraîneur</a:t>
          </a:r>
          <a:r>
            <a:rPr lang="de-DE" sz="1400" kern="1200" dirty="0">
              <a:solidFill>
                <a:schemeClr val="bg1"/>
              </a:solidFill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U9</a:t>
          </a:r>
        </a:p>
      </dsp:txBody>
      <dsp:txXfrm>
        <a:off x="4365355" y="3228693"/>
        <a:ext cx="1341363" cy="6766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5965D-12C1-4110-97D0-01B2723E4D84}">
      <dsp:nvSpPr>
        <dsp:cNvPr id="0" name=""/>
        <dsp:cNvSpPr/>
      </dsp:nvSpPr>
      <dsp:spPr>
        <a:xfrm>
          <a:off x="377" y="220950"/>
          <a:ext cx="1483094" cy="410234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200" kern="1200" dirty="0" err="1"/>
            <a:t>Pertinent</a:t>
          </a:r>
          <a:r>
            <a:rPr lang="de-CH" sz="1200" kern="1200" dirty="0"/>
            <a:t> </a:t>
          </a:r>
          <a:r>
            <a:rPr lang="de-CH" sz="1200" kern="1200" dirty="0" err="1"/>
            <a:t>pour</a:t>
          </a:r>
          <a:r>
            <a:rPr lang="de-CH" sz="1200" kern="1200" dirty="0"/>
            <a:t> le </a:t>
          </a:r>
          <a:r>
            <a:rPr lang="de-CH" sz="1200" kern="1200" dirty="0" err="1"/>
            <a:t>label</a:t>
          </a:r>
          <a:endParaRPr lang="de-DE" sz="1200" kern="1200" dirty="0"/>
        </a:p>
      </dsp:txBody>
      <dsp:txXfrm>
        <a:off x="205494" y="220950"/>
        <a:ext cx="1072860" cy="410234"/>
      </dsp:txXfrm>
    </dsp:sp>
    <dsp:sp modelId="{21E114FA-07ED-49CF-945F-1AA8404E3EB0}">
      <dsp:nvSpPr>
        <dsp:cNvPr id="0" name=""/>
        <dsp:cNvSpPr/>
      </dsp:nvSpPr>
      <dsp:spPr>
        <a:xfrm>
          <a:off x="1310666" y="220949"/>
          <a:ext cx="1469699" cy="410236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050" kern="1200" noProof="0" dirty="0"/>
            <a:t>recommandation</a:t>
          </a:r>
          <a:endParaRPr lang="de-DE" sz="800" kern="1200" dirty="0"/>
        </a:p>
      </dsp:txBody>
      <dsp:txXfrm>
        <a:off x="1515784" y="220949"/>
        <a:ext cx="1059463" cy="410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58885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58885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26FBEBC-3604-495A-B788-4CE84CC6977E}" type="datetimeFigureOut">
              <a:rPr lang="de-CH" smtClean="0"/>
              <a:t>09.02.2021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20675" y="1466850"/>
            <a:ext cx="7042150" cy="396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40080" y="5648137"/>
            <a:ext cx="5120640" cy="4621203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1147534"/>
            <a:ext cx="2773680" cy="588856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625639" y="11147534"/>
            <a:ext cx="2773680" cy="588856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AD40141-E05A-4F18-AAD4-832ECE7ED18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810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äsentation Sta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2BDBF8F2-1565-44A8-85B5-54222C5672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B2838B9-36EF-4EA6-8422-192890391F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66381" y="1577340"/>
            <a:ext cx="2459238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9A2A2E0A-A6F8-4837-8DC4-A8E5E2E6A1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0EFD4EF4-8FFD-47DD-B61E-CB1D36FA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73BC4F96-10CA-43C5-9ACF-E14DDB27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14DCCDF-F4E5-4AE9-BA2A-ADE21943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D95F9E-8886-4632-8C16-52F897654C9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55906" y="2159373"/>
            <a:ext cx="11270051" cy="425285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Zitattextebene</a:t>
            </a:r>
            <a:endParaRPr lang="de-CH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9404064-6382-482C-92C4-0D9F1F42B11F}"/>
              </a:ext>
            </a:extLst>
          </p:cNvPr>
          <p:cNvSpPr txBox="1"/>
          <p:nvPr userDrawn="1"/>
        </p:nvSpPr>
        <p:spPr>
          <a:xfrm>
            <a:off x="455906" y="257294"/>
            <a:ext cx="1457345" cy="36512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800" cap="all" baseline="0" dirty="0">
                <a:solidFill>
                  <a:schemeClr val="accent2"/>
                </a:solidFill>
              </a:rPr>
              <a:t>Swiss Ice Hockey </a:t>
            </a:r>
            <a:r>
              <a:rPr lang="de-CH" sz="800" cap="all" baseline="0" dirty="0" err="1">
                <a:solidFill>
                  <a:schemeClr val="accent2"/>
                </a:solidFill>
              </a:rPr>
              <a:t>Federation</a:t>
            </a:r>
            <a:endParaRPr lang="de-CH" sz="800" cap="all" baseline="0" dirty="0">
              <a:solidFill>
                <a:schemeClr val="accent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F89037A-0E9C-4B76-9C4A-51BCEB85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1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9A2A2E0A-A6F8-4837-8DC4-A8E5E2E6A1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0EFD4EF4-8FFD-47DD-B61E-CB1D36FA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73BC4F96-10CA-43C5-9ACF-E14DDB27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14DCCDF-F4E5-4AE9-BA2A-ADE21943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9404064-6382-482C-92C4-0D9F1F42B11F}"/>
              </a:ext>
            </a:extLst>
          </p:cNvPr>
          <p:cNvSpPr txBox="1"/>
          <p:nvPr userDrawn="1"/>
        </p:nvSpPr>
        <p:spPr>
          <a:xfrm>
            <a:off x="455906" y="257294"/>
            <a:ext cx="1457345" cy="36512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800" cap="all" baseline="0" dirty="0">
                <a:solidFill>
                  <a:schemeClr val="accent2"/>
                </a:solidFill>
              </a:rPr>
              <a:t>Swiss Ice Hockey </a:t>
            </a:r>
            <a:r>
              <a:rPr lang="de-CH" sz="800" cap="all" baseline="0" dirty="0" err="1">
                <a:solidFill>
                  <a:schemeClr val="accent2"/>
                </a:solidFill>
              </a:rPr>
              <a:t>Federation</a:t>
            </a:r>
            <a:endParaRPr lang="de-CH" sz="800" cap="all" baseline="0" dirty="0">
              <a:solidFill>
                <a:schemeClr val="accent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F89037A-0E9C-4B76-9C4A-51BCEB85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399E0954-F014-4A61-8056-BFA9A1C2697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5906" y="2159373"/>
            <a:ext cx="11270051" cy="4252856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D95F9E-8886-4632-8C16-52F897654C9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01321" y="3511080"/>
            <a:ext cx="4834369" cy="2508540"/>
          </a:xfrm>
          <a:prstGeom prst="roundRect">
            <a:avLst>
              <a:gd name="adj" fmla="val 16667"/>
            </a:avLst>
          </a:prstGeom>
          <a:solidFill>
            <a:srgbClr val="E60000">
              <a:alpha val="80000"/>
            </a:srgbClr>
          </a:solidFill>
        </p:spPr>
        <p:txBody>
          <a:bodyPr lIns="180000" tIns="180000" rIns="180000" bIns="180000"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Zitattextebene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61251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92DF361-FA89-4193-876B-84F1DCE6D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Medienplatzhalter 9">
            <a:extLst>
              <a:ext uri="{FF2B5EF4-FFF2-40B4-BE49-F238E27FC236}">
                <a16:creationId xmlns:a16="http://schemas.microsoft.com/office/drawing/2014/main" id="{488ECF6B-D8FB-4F98-A164-436367CF603A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bg1"/>
          </a:solidFill>
          <a:ln w="76200" cap="sq">
            <a:noFill/>
            <a:miter lim="800000"/>
          </a:ln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3264607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CD973F81-B3B6-4A3C-8DB6-1EC843E29866}"/>
              </a:ext>
            </a:extLst>
          </p:cNvPr>
          <p:cNvSpPr/>
          <p:nvPr userDrawn="1"/>
        </p:nvSpPr>
        <p:spPr>
          <a:xfrm>
            <a:off x="262890" y="160020"/>
            <a:ext cx="2057400" cy="6172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705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äsentations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2BDBF8F2-1565-44A8-85B5-54222C5672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8D3891F-1E5F-4619-8000-97348B97A14D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140948" y="5568389"/>
            <a:ext cx="1910104" cy="365125"/>
          </a:xfrm>
        </p:spPr>
        <p:txBody>
          <a:bodyPr/>
          <a:lstStyle>
            <a:lvl1pPr algn="ctr">
              <a:defRPr sz="1000" b="1">
                <a:solidFill>
                  <a:schemeClr val="accent2"/>
                </a:solidFill>
              </a:defRPr>
            </a:lvl1pPr>
          </a:lstStyle>
          <a:p>
            <a:endParaRPr lang="de-CH"/>
          </a:p>
        </p:txBody>
      </p:sp>
      <p:sp>
        <p:nvSpPr>
          <p:cNvPr id="10" name="Titel 6">
            <a:extLst>
              <a:ext uri="{FF2B5EF4-FFF2-40B4-BE49-F238E27FC236}">
                <a16:creationId xmlns:a16="http://schemas.microsoft.com/office/drawing/2014/main" id="{AAA310D4-4DD4-4AE9-A784-BFF9531E0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06" y="2814310"/>
            <a:ext cx="11280188" cy="549466"/>
          </a:xfrm>
        </p:spPr>
        <p:txBody>
          <a:bodyPr anchor="b">
            <a:noAutofit/>
          </a:bodyPr>
          <a:lstStyle>
            <a:lvl1pPr algn="ctr">
              <a:lnSpc>
                <a:spcPts val="44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11" name="Textplatzhalter 12">
            <a:extLst>
              <a:ext uri="{FF2B5EF4-FFF2-40B4-BE49-F238E27FC236}">
                <a16:creationId xmlns:a16="http://schemas.microsoft.com/office/drawing/2014/main" id="{6254C043-0D70-4816-89EF-FEACF68415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906" y="3371851"/>
            <a:ext cx="11280188" cy="549466"/>
          </a:xfrm>
        </p:spPr>
        <p:txBody>
          <a:bodyPr vert="horz" lIns="0" tIns="0" rIns="0" bIns="0" rtlCol="0" anchor="t">
            <a:noAutofit/>
          </a:bodyPr>
          <a:lstStyle>
            <a:lvl1pPr marL="0" indent="0" algn="ctr">
              <a:lnSpc>
                <a:spcPts val="4400"/>
              </a:lnSpc>
              <a:buNone/>
              <a:defRPr lang="de-CH" sz="4000" b="1" cap="all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ct val="0"/>
              </a:spcBef>
            </a:pPr>
            <a:r>
              <a:rPr lang="de-DE" dirty="0"/>
              <a:t>Untertitel</a:t>
            </a:r>
            <a:endParaRPr lang="de-CH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53C6331-10AC-4C38-A7DD-38FE73926E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78159" y="838380"/>
            <a:ext cx="835683" cy="125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44">
            <a:extLst>
              <a:ext uri="{FF2B5EF4-FFF2-40B4-BE49-F238E27FC236}">
                <a16:creationId xmlns:a16="http://schemas.microsoft.com/office/drawing/2014/main" id="{5D40654A-916A-4594-8AEB-B1E7C3B3C289}"/>
              </a:ext>
            </a:extLst>
          </p:cNvPr>
          <p:cNvSpPr/>
          <p:nvPr userDrawn="1"/>
        </p:nvSpPr>
        <p:spPr>
          <a:xfrm>
            <a:off x="285750" y="91440"/>
            <a:ext cx="1771650" cy="5961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CF38123-9003-420F-B1F4-533AAED932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2CF436C3-4967-40D7-A8FC-C9EA9214E5CD}"/>
              </a:ext>
            </a:extLst>
          </p:cNvPr>
          <p:cNvSpPr/>
          <p:nvPr/>
        </p:nvSpPr>
        <p:spPr>
          <a:xfrm rot="5400000">
            <a:off x="915900" y="-228301"/>
            <a:ext cx="5482800" cy="7314600"/>
          </a:xfrm>
          <a:custGeom>
            <a:avLst/>
            <a:gdLst>
              <a:gd name="connsiteX0" fmla="*/ 0 w 5482800"/>
              <a:gd name="connsiteY0" fmla="*/ 7314600 h 7314600"/>
              <a:gd name="connsiteX1" fmla="*/ 0 w 5482800"/>
              <a:gd name="connsiteY1" fmla="*/ 388073 h 7314600"/>
              <a:gd name="connsiteX2" fmla="*/ 388073 w 5482800"/>
              <a:gd name="connsiteY2" fmla="*/ 0 h 7314600"/>
              <a:gd name="connsiteX3" fmla="*/ 5094727 w 5482800"/>
              <a:gd name="connsiteY3" fmla="*/ 0 h 7314600"/>
              <a:gd name="connsiteX4" fmla="*/ 5482800 w 5482800"/>
              <a:gd name="connsiteY4" fmla="*/ 388073 h 7314600"/>
              <a:gd name="connsiteX5" fmla="*/ 5482800 w 5482800"/>
              <a:gd name="connsiteY5" fmla="*/ 7314600 h 73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2800" h="7314600">
                <a:moveTo>
                  <a:pt x="0" y="7314600"/>
                </a:moveTo>
                <a:lnTo>
                  <a:pt x="0" y="388073"/>
                </a:lnTo>
                <a:cubicBezTo>
                  <a:pt x="0" y="173746"/>
                  <a:pt x="173746" y="0"/>
                  <a:pt x="388073" y="0"/>
                </a:cubicBezTo>
                <a:lnTo>
                  <a:pt x="5094727" y="0"/>
                </a:lnTo>
                <a:cubicBezTo>
                  <a:pt x="5309054" y="0"/>
                  <a:pt x="5482800" y="173746"/>
                  <a:pt x="5482800" y="388073"/>
                </a:cubicBezTo>
                <a:lnTo>
                  <a:pt x="5482800" y="7314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CH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EAD321A1-A87D-41CA-841A-B6DB9DE37FAB}"/>
              </a:ext>
            </a:extLst>
          </p:cNvPr>
          <p:cNvSpPr/>
          <p:nvPr userDrawn="1"/>
        </p:nvSpPr>
        <p:spPr>
          <a:xfrm>
            <a:off x="0" y="687599"/>
            <a:ext cx="7314600" cy="5482800"/>
          </a:xfrm>
          <a:custGeom>
            <a:avLst/>
            <a:gdLst>
              <a:gd name="connsiteX0" fmla="*/ 0 w 7314600"/>
              <a:gd name="connsiteY0" fmla="*/ 0 h 5482800"/>
              <a:gd name="connsiteX1" fmla="*/ 6926527 w 7314600"/>
              <a:gd name="connsiteY1" fmla="*/ 0 h 5482800"/>
              <a:gd name="connsiteX2" fmla="*/ 7314600 w 7314600"/>
              <a:gd name="connsiteY2" fmla="*/ 388073 h 5482800"/>
              <a:gd name="connsiteX3" fmla="*/ 7314600 w 7314600"/>
              <a:gd name="connsiteY3" fmla="*/ 5094727 h 5482800"/>
              <a:gd name="connsiteX4" fmla="*/ 6926527 w 7314600"/>
              <a:gd name="connsiteY4" fmla="*/ 5482800 h 5482800"/>
              <a:gd name="connsiteX5" fmla="*/ 0 w 7314600"/>
              <a:gd name="connsiteY5" fmla="*/ 5482800 h 54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4600" h="5482800">
                <a:moveTo>
                  <a:pt x="0" y="0"/>
                </a:moveTo>
                <a:lnTo>
                  <a:pt x="6926527" y="0"/>
                </a:lnTo>
                <a:cubicBezTo>
                  <a:pt x="7140854" y="0"/>
                  <a:pt x="7314600" y="173746"/>
                  <a:pt x="7314600" y="388073"/>
                </a:cubicBezTo>
                <a:lnTo>
                  <a:pt x="7314600" y="5094727"/>
                </a:lnTo>
                <a:cubicBezTo>
                  <a:pt x="7314600" y="5309054"/>
                  <a:pt x="7140854" y="5482800"/>
                  <a:pt x="6926527" y="5482800"/>
                </a:cubicBezTo>
                <a:lnTo>
                  <a:pt x="0" y="5482800"/>
                </a:lnTo>
                <a:close/>
              </a:path>
            </a:pathLst>
          </a:custGeom>
          <a:blipFill dpi="0" rotWithShape="1">
            <a:blip r:embed="rId3">
              <a:alphaModFix amt="5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50000" contrast="50000"/>
                      </a14:imgEffect>
                    </a14:imgLayer>
                  </a14:imgProps>
                </a:ext>
              </a:extLst>
            </a:blip>
            <a:srcRect/>
            <a:stretch>
              <a:fillRect l="-3" t="-12541" r="-66681" b="-1253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69B0FCD-D26A-410C-8C18-812E7025AE1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99800" y="2653773"/>
            <a:ext cx="1029600" cy="1550454"/>
          </a:xfrm>
          <a:prstGeom prst="rect">
            <a:avLst/>
          </a:prstGeom>
        </p:spPr>
      </p:pic>
      <p:sp>
        <p:nvSpPr>
          <p:cNvPr id="37" name="Titel 6">
            <a:extLst>
              <a:ext uri="{FF2B5EF4-FFF2-40B4-BE49-F238E27FC236}">
                <a16:creationId xmlns:a16="http://schemas.microsoft.com/office/drawing/2014/main" id="{D9B2831A-0C0E-4A51-BAA7-23FB27D8135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7599" y="2653773"/>
            <a:ext cx="5424599" cy="1550453"/>
          </a:xfrm>
        </p:spPr>
        <p:txBody>
          <a:bodyPr anchor="ctr">
            <a:noAutofit/>
          </a:bodyPr>
          <a:lstStyle>
            <a:lvl1pPr algn="ctr">
              <a:lnSpc>
                <a:spcPts val="44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Zwischentitel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8777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DC2AAE8-198D-4C84-9552-D8754F99D1A6}"/>
              </a:ext>
            </a:extLst>
          </p:cNvPr>
          <p:cNvSpPr/>
          <p:nvPr userDrawn="1"/>
        </p:nvSpPr>
        <p:spPr>
          <a:xfrm>
            <a:off x="308610" y="285750"/>
            <a:ext cx="1691640" cy="365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3D6B384-883F-4D5C-B51F-3CD8961743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D95F9E-8886-4632-8C16-52F897654C9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55906" y="2159373"/>
            <a:ext cx="11270051" cy="4252856"/>
          </a:xfrm>
        </p:spPr>
        <p:txBody>
          <a:bodyPr/>
          <a:lstStyle>
            <a:lvl1pPr marL="180000" indent="-360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cap="all" baseline="0"/>
            </a:lvl1pPr>
            <a:lvl2pPr marL="540000" indent="-180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 cap="all" baseline="0"/>
            </a:lvl2pPr>
            <a:lvl3pPr>
              <a:defRPr sz="2800" cap="all" baseline="0"/>
            </a:lvl3pPr>
            <a:lvl4pPr>
              <a:defRPr sz="2800" cap="all" baseline="0"/>
            </a:lvl4pPr>
            <a:lvl5pPr>
              <a:defRPr sz="2800" cap="all" baseline="0"/>
            </a:lvl5pPr>
          </a:lstStyle>
          <a:p>
            <a:pPr lvl="0"/>
            <a:r>
              <a:rPr lang="de-DE" dirty="0" err="1"/>
              <a:t>Unterttiel</a:t>
            </a:r>
            <a:r>
              <a:rPr lang="de-DE" dirty="0"/>
              <a:t> erste ebene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90EF1388-546C-42D0-8CBF-76012DF5CC04}"/>
              </a:ext>
            </a:extLst>
          </p:cNvPr>
          <p:cNvCxnSpPr/>
          <p:nvPr userDrawn="1"/>
        </p:nvCxnSpPr>
        <p:spPr>
          <a:xfrm>
            <a:off x="455906" y="1710391"/>
            <a:ext cx="1127005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0186BE8C-1D9E-40D4-AEF0-EC4CED8FE3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53661" y="590037"/>
            <a:ext cx="572296" cy="86180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C2741323-A3AE-4246-95B4-5CEC6155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134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0EFD4EF4-8FFD-47DD-B61E-CB1D36FA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73BC4F96-10CA-43C5-9ACF-E14DDB27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14DCCDF-F4E5-4AE9-BA2A-ADE21943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33ECC1A-2513-4F90-B704-0D9D456D52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906" y="1226320"/>
            <a:ext cx="9785374" cy="365125"/>
          </a:xfrm>
        </p:spPr>
        <p:txBody>
          <a:bodyPr vert="horz" lIns="0" tIns="0" rIns="0" bIns="0" rtlCol="0" anchor="ctr">
            <a:noAutofit/>
          </a:bodyPr>
          <a:lstStyle>
            <a:lvl1pPr marL="0" indent="0">
              <a:lnSpc>
                <a:spcPct val="110000"/>
              </a:lnSpc>
              <a:buNone/>
              <a:defRPr lang="de-CH" sz="2800" b="1" cap="all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ct val="0"/>
              </a:spcBef>
            </a:pPr>
            <a:r>
              <a:rPr lang="de-DE" dirty="0"/>
              <a:t>Untertitel</a:t>
            </a:r>
            <a:endParaRPr lang="de-CH" dirty="0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90EF1388-546C-42D0-8CBF-76012DF5CC04}"/>
              </a:ext>
            </a:extLst>
          </p:cNvPr>
          <p:cNvCxnSpPr/>
          <p:nvPr userDrawn="1"/>
        </p:nvCxnSpPr>
        <p:spPr>
          <a:xfrm>
            <a:off x="455906" y="1710391"/>
            <a:ext cx="1127005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el 5">
            <a:extLst>
              <a:ext uri="{FF2B5EF4-FFF2-40B4-BE49-F238E27FC236}">
                <a16:creationId xmlns:a16="http://schemas.microsoft.com/office/drawing/2014/main" id="{B15E2DC6-5DD4-4646-8E03-01D24F03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640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0EFD4EF4-8FFD-47DD-B61E-CB1D36FA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73BC4F96-10CA-43C5-9ACF-E14DDB27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14DCCDF-F4E5-4AE9-BA2A-ADE21943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33ECC1A-2513-4F90-B704-0D9D456D52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906" y="1226320"/>
            <a:ext cx="9785374" cy="365125"/>
          </a:xfrm>
        </p:spPr>
        <p:txBody>
          <a:bodyPr vert="horz" lIns="0" tIns="0" rIns="0" bIns="0" rtlCol="0" anchor="ctr">
            <a:noAutofit/>
          </a:bodyPr>
          <a:lstStyle>
            <a:lvl1pPr marL="0" indent="0">
              <a:lnSpc>
                <a:spcPct val="110000"/>
              </a:lnSpc>
              <a:buNone/>
              <a:defRPr lang="de-CH" sz="2800" b="1" cap="all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ct val="0"/>
              </a:spcBef>
            </a:pPr>
            <a:r>
              <a:rPr lang="de-DE" dirty="0"/>
              <a:t>Untertitel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D95F9E-8886-4632-8C16-52F897654C9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5906" y="2159373"/>
            <a:ext cx="11270051" cy="425285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90EF1388-546C-42D0-8CBF-76012DF5CC04}"/>
              </a:ext>
            </a:extLst>
          </p:cNvPr>
          <p:cNvCxnSpPr/>
          <p:nvPr userDrawn="1"/>
        </p:nvCxnSpPr>
        <p:spPr>
          <a:xfrm>
            <a:off x="455906" y="1710391"/>
            <a:ext cx="1127005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el 5">
            <a:extLst>
              <a:ext uri="{FF2B5EF4-FFF2-40B4-BE49-F238E27FC236}">
                <a16:creationId xmlns:a16="http://schemas.microsoft.com/office/drawing/2014/main" id="{B15E2DC6-5DD4-4646-8E03-01D24F03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36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1/3,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0EFD4EF4-8FFD-47DD-B61E-CB1D36FA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73BC4F96-10CA-43C5-9ACF-E14DDB27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14DCCDF-F4E5-4AE9-BA2A-ADE21943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33ECC1A-2513-4F90-B704-0D9D456D52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906" y="1226320"/>
            <a:ext cx="9785374" cy="365125"/>
          </a:xfrm>
        </p:spPr>
        <p:txBody>
          <a:bodyPr vert="horz" lIns="0" tIns="0" rIns="0" bIns="0" rtlCol="0" anchor="ctr">
            <a:noAutofit/>
          </a:bodyPr>
          <a:lstStyle>
            <a:lvl1pPr marL="0" indent="0">
              <a:lnSpc>
                <a:spcPct val="110000"/>
              </a:lnSpc>
              <a:buNone/>
              <a:defRPr lang="de-CH" sz="2800" b="1" cap="all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ct val="0"/>
              </a:spcBef>
            </a:pPr>
            <a:r>
              <a:rPr lang="de-DE" dirty="0"/>
              <a:t>Untertitel</a:t>
            </a:r>
            <a:endParaRPr lang="de-CH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C200B0C-AF91-47C5-B861-4E273EC762D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54785" y="2159373"/>
            <a:ext cx="7471173" cy="425285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8F967A-44BB-4F7C-8A60-1F4E85F3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E0F50057-4B40-4735-9E8D-F2F0C0AC4DA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5613" y="2159373"/>
            <a:ext cx="3672000" cy="425285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36B95DD-045F-41DD-9C7E-674E483B7190}"/>
              </a:ext>
            </a:extLst>
          </p:cNvPr>
          <p:cNvCxnSpPr/>
          <p:nvPr userDrawn="1"/>
        </p:nvCxnSpPr>
        <p:spPr>
          <a:xfrm>
            <a:off x="455906" y="1710391"/>
            <a:ext cx="1127005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16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0EFD4EF4-8FFD-47DD-B61E-CB1D36FA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73BC4F96-10CA-43C5-9ACF-E14DDB27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14DCCDF-F4E5-4AE9-BA2A-ADE21943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33ECC1A-2513-4F90-B704-0D9D456D52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906" y="1226320"/>
            <a:ext cx="9785374" cy="365125"/>
          </a:xfrm>
        </p:spPr>
        <p:txBody>
          <a:bodyPr vert="horz" lIns="0" tIns="0" rIns="0" bIns="0" rtlCol="0" anchor="ctr">
            <a:noAutofit/>
          </a:bodyPr>
          <a:lstStyle>
            <a:lvl1pPr marL="0" indent="0">
              <a:lnSpc>
                <a:spcPct val="110000"/>
              </a:lnSpc>
              <a:buNone/>
              <a:defRPr lang="de-CH" sz="2800" b="1" cap="all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ct val="0"/>
              </a:spcBef>
            </a:pPr>
            <a:r>
              <a:rPr lang="de-DE" dirty="0"/>
              <a:t>Untertitel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D95F9E-8886-4632-8C16-52F897654C9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5613" y="2159373"/>
            <a:ext cx="3672000" cy="425285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C200B0C-AF91-47C5-B861-4E273EC762D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54785" y="2159373"/>
            <a:ext cx="3672000" cy="425285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8F967A-44BB-4F7C-8A60-1F4E85F3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595E6FD9-C195-4915-82A9-5A9D703903F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053958" y="2159373"/>
            <a:ext cx="3672000" cy="425285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3BA7E872-932B-4241-BD02-830B25DBD9E1}"/>
              </a:ext>
            </a:extLst>
          </p:cNvPr>
          <p:cNvCxnSpPr/>
          <p:nvPr userDrawn="1"/>
        </p:nvCxnSpPr>
        <p:spPr>
          <a:xfrm>
            <a:off x="455906" y="1710391"/>
            <a:ext cx="1127005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51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0EFD4EF4-8FFD-47DD-B61E-CB1D36FA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73BC4F96-10CA-43C5-9ACF-E14DDB27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14DCCDF-F4E5-4AE9-BA2A-ADE21943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33ECC1A-2513-4F90-B704-0D9D456D52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906" y="1226320"/>
            <a:ext cx="9785374" cy="365125"/>
          </a:xfrm>
        </p:spPr>
        <p:txBody>
          <a:bodyPr vert="horz" lIns="0" tIns="0" rIns="0" bIns="0" rtlCol="0" anchor="ctr">
            <a:noAutofit/>
          </a:bodyPr>
          <a:lstStyle>
            <a:lvl1pPr marL="0" indent="0">
              <a:lnSpc>
                <a:spcPct val="110000"/>
              </a:lnSpc>
              <a:buNone/>
              <a:defRPr lang="de-CH" sz="2800" b="1" cap="all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ct val="0"/>
              </a:spcBef>
            </a:pPr>
            <a:r>
              <a:rPr lang="de-DE" dirty="0"/>
              <a:t>Untertitel</a:t>
            </a:r>
            <a:endParaRPr lang="de-CH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8F967A-44BB-4F7C-8A60-1F4E85F3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3BA7E872-932B-4241-BD02-830B25DBD9E1}"/>
              </a:ext>
            </a:extLst>
          </p:cNvPr>
          <p:cNvCxnSpPr/>
          <p:nvPr userDrawn="1"/>
        </p:nvCxnSpPr>
        <p:spPr>
          <a:xfrm>
            <a:off x="455906" y="1710391"/>
            <a:ext cx="1127005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8DA66A-E50C-4A37-B0D1-BF833E845FE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5613" y="2159373"/>
            <a:ext cx="3672001" cy="205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13E18D86-727B-4450-B049-DD9BF372F9C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5613" y="4360229"/>
            <a:ext cx="3672001" cy="205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7" name="Bildplatzhalter 4">
            <a:extLst>
              <a:ext uri="{FF2B5EF4-FFF2-40B4-BE49-F238E27FC236}">
                <a16:creationId xmlns:a16="http://schemas.microsoft.com/office/drawing/2014/main" id="{DC5031F7-7361-49DF-AB66-46E578040F5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54784" y="2159373"/>
            <a:ext cx="3672001" cy="205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D7852B09-6865-4C9D-9316-E5095DE8AA3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54784" y="4360229"/>
            <a:ext cx="3672001" cy="205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0C9D1691-A0A1-40C1-B1BF-6EF215E7F7F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053955" y="2159373"/>
            <a:ext cx="3672001" cy="205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0985F1C-2686-4AD4-8143-50018BAD6DA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053955" y="4360229"/>
            <a:ext cx="3672001" cy="205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536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09BCBB2-821D-42A5-A80E-C7705306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07" y="838380"/>
            <a:ext cx="9785374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F5C59F-0BB3-4E79-A0E5-9127F2AC0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5906" y="2159373"/>
            <a:ext cx="11270052" cy="42528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5D824A-FD57-4EFD-9D1D-B90BBF33D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5906" y="6980157"/>
            <a:ext cx="191010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C662EB-E4CD-46D2-9ED4-A3F991EE2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9570" y="257294"/>
            <a:ext cx="928612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spcBef>
                <a:spcPts val="0"/>
              </a:spcBef>
              <a:defRPr sz="800" b="1" cap="all" baseline="0">
                <a:solidFill>
                  <a:schemeClr val="tx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316BCA-4481-488E-BE95-176F53FC1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5690" y="257294"/>
            <a:ext cx="49026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00000"/>
              </a:lnSpc>
              <a:spcBef>
                <a:spcPts val="0"/>
              </a:spcBef>
              <a:defRPr sz="800" b="1">
                <a:solidFill>
                  <a:schemeClr val="accent1"/>
                </a:solidFill>
              </a:defRPr>
            </a:lvl1pPr>
          </a:lstStyle>
          <a:p>
            <a:fld id="{EA6D204C-4514-4416-B8AB-6A0020A444A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185763A-EDFD-40F6-B7BA-0820AB8277EB}"/>
              </a:ext>
            </a:extLst>
          </p:cNvPr>
          <p:cNvSpPr txBox="1"/>
          <p:nvPr userDrawn="1"/>
        </p:nvSpPr>
        <p:spPr>
          <a:xfrm>
            <a:off x="455906" y="257294"/>
            <a:ext cx="1457345" cy="36512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800" cap="all" baseline="0" dirty="0">
                <a:solidFill>
                  <a:schemeClr val="accent2"/>
                </a:solidFill>
              </a:rPr>
              <a:t>Swiss Ice Hockey </a:t>
            </a:r>
            <a:r>
              <a:rPr lang="de-CH" sz="800" cap="all" baseline="0" dirty="0" err="1">
                <a:solidFill>
                  <a:schemeClr val="accent2"/>
                </a:solidFill>
              </a:rPr>
              <a:t>Federation</a:t>
            </a:r>
            <a:endParaRPr lang="de-CH" sz="800" cap="all" baseline="0" dirty="0">
              <a:solidFill>
                <a:schemeClr val="accent2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39B1F-FA15-436F-9A89-C31CC6250F2B}"/>
              </a:ext>
            </a:extLst>
          </p:cNvPr>
          <p:cNvSpPr txBox="1"/>
          <p:nvPr userDrawn="1"/>
        </p:nvSpPr>
        <p:spPr>
          <a:xfrm>
            <a:off x="455906" y="1291590"/>
            <a:ext cx="11270052" cy="4118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2728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9" r:id="rId4"/>
    <p:sldLayoutId id="2147483650" r:id="rId5"/>
    <p:sldLayoutId id="2147483661" r:id="rId6"/>
    <p:sldLayoutId id="2147483651" r:id="rId7"/>
    <p:sldLayoutId id="2147483663" r:id="rId8"/>
    <p:sldLayoutId id="2147483665" r:id="rId9"/>
    <p:sldLayoutId id="2147483660" r:id="rId10"/>
    <p:sldLayoutId id="2147483666" r:id="rId11"/>
    <p:sldLayoutId id="2147483662" r:id="rId12"/>
    <p:sldLayoutId id="2147483657" r:id="rId13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buNone/>
        <a:defRPr sz="28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8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759" userDrawn="1">
          <p15:clr>
            <a:srgbClr val="F26B43"/>
          </p15:clr>
        </p15:guide>
        <p15:guide id="4" pos="7388" userDrawn="1">
          <p15:clr>
            <a:srgbClr val="F26B43"/>
          </p15:clr>
        </p15:guide>
        <p15:guide id="5" orient="horz" pos="1359" userDrawn="1">
          <p15:clr>
            <a:srgbClr val="F26B43"/>
          </p15:clr>
        </p15:guide>
        <p15:guide id="6" orient="horz" pos="1003" userDrawn="1">
          <p15:clr>
            <a:srgbClr val="F26B43"/>
          </p15:clr>
        </p15:guide>
        <p15:guide id="7" orient="horz" pos="40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arkus.graf@sihf.ch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2415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9D95B68-E91F-4A28-B8DD-4093EEEE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10</a:t>
            </a:fld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B040E4-5FBA-4B91-BCBF-90F90F7C11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entraîneur</a:t>
            </a:r>
            <a:r>
              <a:rPr lang="de-CH" dirty="0"/>
              <a:t> BASE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2A3AC3-C127-4596-BA87-78BDCBCC3B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5907" y="2159373"/>
            <a:ext cx="5593860" cy="4252856"/>
          </a:xfrm>
        </p:spPr>
        <p:txBody>
          <a:bodyPr/>
          <a:lstStyle/>
          <a:p>
            <a:r>
              <a:rPr lang="fr-FR" dirty="0"/>
              <a:t>Admission/ Condition:</a:t>
            </a:r>
          </a:p>
          <a:p>
            <a:endParaRPr lang="fr-FR" dirty="0"/>
          </a:p>
          <a:p>
            <a:pPr lvl="2"/>
            <a:r>
              <a:rPr lang="fr-FR" dirty="0"/>
              <a:t>Age minimum: 18 ans</a:t>
            </a:r>
          </a:p>
          <a:p>
            <a:pPr lvl="2"/>
            <a:r>
              <a:rPr lang="fr-FR" dirty="0"/>
              <a:t>Diplôme aide-entraîneur</a:t>
            </a:r>
          </a:p>
          <a:p>
            <a:pPr marL="0" lvl="2" indent="0">
              <a:buNone/>
            </a:pPr>
            <a:r>
              <a:rPr lang="fr-FR" dirty="0"/>
              <a:t>ou</a:t>
            </a:r>
          </a:p>
          <a:p>
            <a:pPr lvl="2"/>
            <a:r>
              <a:rPr lang="fr-FR" dirty="0"/>
              <a:t>Bases techniques comme joueur de hockey sur glace</a:t>
            </a:r>
          </a:p>
          <a:p>
            <a:endParaRPr lang="fr-FR" dirty="0"/>
          </a:p>
          <a:p>
            <a:r>
              <a:rPr lang="fr-FR" dirty="0"/>
              <a:t>Diplôme SIHF:</a:t>
            </a:r>
          </a:p>
          <a:p>
            <a:pPr marL="0" lvl="2" indent="0">
              <a:buNone/>
            </a:pPr>
            <a:r>
              <a:rPr lang="fr-FR" dirty="0"/>
              <a:t> „BASE“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BC3CB05-D262-48B1-A0EF-F6E1EDC4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07" y="838380"/>
            <a:ext cx="9785374" cy="365125"/>
          </a:xfrm>
        </p:spPr>
        <p:txBody>
          <a:bodyPr/>
          <a:lstStyle/>
          <a:p>
            <a:r>
              <a:rPr lang="de-CH" dirty="0" err="1"/>
              <a:t>structure</a:t>
            </a:r>
            <a:r>
              <a:rPr lang="de-CH" dirty="0"/>
              <a:t> des </a:t>
            </a:r>
            <a:r>
              <a:rPr lang="de-CH" dirty="0" err="1"/>
              <a:t>diplômes</a:t>
            </a:r>
            <a:r>
              <a:rPr lang="de-CH" dirty="0"/>
              <a:t>		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C91B21B-333C-445E-8D40-1B030ABCAC07}"/>
              </a:ext>
            </a:extLst>
          </p:cNvPr>
          <p:cNvGrpSpPr/>
          <p:nvPr/>
        </p:nvGrpSpPr>
        <p:grpSpPr>
          <a:xfrm>
            <a:off x="6090931" y="2305801"/>
            <a:ext cx="5274816" cy="3960000"/>
            <a:chOff x="3458592" y="2305801"/>
            <a:chExt cx="5274816" cy="3960000"/>
          </a:xfrm>
        </p:grpSpPr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8D7C877C-5DED-4CA7-9B3D-E72C0086EFA5}"/>
                </a:ext>
              </a:extLst>
            </p:cNvPr>
            <p:cNvGrpSpPr/>
            <p:nvPr/>
          </p:nvGrpSpPr>
          <p:grpSpPr>
            <a:xfrm>
              <a:off x="3458592" y="2305801"/>
              <a:ext cx="5274816" cy="3960000"/>
              <a:chOff x="2828593" y="2305801"/>
              <a:chExt cx="5274816" cy="3960000"/>
            </a:xfrm>
          </p:grpSpPr>
          <p:sp>
            <p:nvSpPr>
              <p:cNvPr id="7" name="Rechteck: diagonal liegende Ecken abgerundet 6">
                <a:extLst>
                  <a:ext uri="{FF2B5EF4-FFF2-40B4-BE49-F238E27FC236}">
                    <a16:creationId xmlns:a16="http://schemas.microsoft.com/office/drawing/2014/main" id="{329EEE5F-63DD-4BAD-B010-AF36DA3E4FD6}"/>
                  </a:ext>
                </a:extLst>
              </p:cNvPr>
              <p:cNvSpPr/>
              <p:nvPr/>
            </p:nvSpPr>
            <p:spPr>
              <a:xfrm>
                <a:off x="2828593" y="2305801"/>
                <a:ext cx="2520000" cy="3960000"/>
              </a:xfrm>
              <a:prstGeom prst="round2Diag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Sport des </a:t>
                </a:r>
                <a:r>
                  <a:rPr lang="de-DE" dirty="0" err="1"/>
                  <a:t>jeunes</a:t>
                </a:r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</p:txBody>
          </p:sp>
          <p:sp>
            <p:nvSpPr>
              <p:cNvPr id="8" name="Rechteck: diagonal liegende Ecken abgerundet 7">
                <a:extLst>
                  <a:ext uri="{FF2B5EF4-FFF2-40B4-BE49-F238E27FC236}">
                    <a16:creationId xmlns:a16="http://schemas.microsoft.com/office/drawing/2014/main" id="{D7CBA299-A5DC-466E-ABA3-E183F849ABE1}"/>
                  </a:ext>
                </a:extLst>
              </p:cNvPr>
              <p:cNvSpPr/>
              <p:nvPr/>
            </p:nvSpPr>
            <p:spPr>
              <a:xfrm>
                <a:off x="5583409" y="2305801"/>
                <a:ext cx="2520000" cy="3960000"/>
              </a:xfrm>
              <a:prstGeom prst="round2Diag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dirty="0"/>
                  <a:t>Sport des </a:t>
                </a:r>
                <a:r>
                  <a:rPr lang="de-CH" dirty="0" err="1"/>
                  <a:t>enfants</a:t>
                </a:r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</p:txBody>
          </p:sp>
        </p:grp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AF6DDFD-CEF6-445C-86CB-947F46E7F697}"/>
                </a:ext>
              </a:extLst>
            </p:cNvPr>
            <p:cNvSpPr/>
            <p:nvPr/>
          </p:nvSpPr>
          <p:spPr>
            <a:xfrm>
              <a:off x="3458592" y="5168347"/>
              <a:ext cx="5274816" cy="6422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>
                  <a:solidFill>
                    <a:schemeClr val="tx1"/>
                  </a:solidFill>
                </a:rPr>
                <a:t>Formation de </a:t>
              </a:r>
              <a:r>
                <a:rPr lang="de-CH" dirty="0" err="1">
                  <a:solidFill>
                    <a:schemeClr val="tx1"/>
                  </a:solidFill>
                </a:rPr>
                <a:t>base</a:t>
              </a:r>
              <a:endParaRPr lang="de-CH" dirty="0">
                <a:solidFill>
                  <a:schemeClr val="tx1"/>
                </a:solidFill>
              </a:endParaRPr>
            </a:p>
          </p:txBody>
        </p:sp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8F91978E-A34C-418B-9CC7-F0C94792B9B2}"/>
                </a:ext>
              </a:extLst>
            </p:cNvPr>
            <p:cNvSpPr/>
            <p:nvPr/>
          </p:nvSpPr>
          <p:spPr>
            <a:xfrm>
              <a:off x="4720187" y="3931458"/>
              <a:ext cx="2710461" cy="720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bg1"/>
                  </a:solidFill>
                </a:rPr>
                <a:t>J+S Cours de moniteurs</a:t>
              </a:r>
            </a:p>
            <a:p>
              <a:pPr algn="ctr"/>
              <a:r>
                <a:rPr lang="fr-FR" dirty="0">
                  <a:solidFill>
                    <a:schemeClr val="bg1"/>
                  </a:solidFill>
                </a:rPr>
                <a:t>6 jours (2x 3 jours)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0568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9D95B68-E91F-4A28-B8DD-4093EEEE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11</a:t>
            </a:fld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B040E4-5FBA-4B91-BCBF-90F90F7C11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entraîneur</a:t>
            </a:r>
            <a:r>
              <a:rPr lang="de-CH" dirty="0"/>
              <a:t> </a:t>
            </a:r>
            <a:r>
              <a:rPr lang="de-CH" dirty="0" err="1"/>
              <a:t>allround</a:t>
            </a:r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2A3AC3-C127-4596-BA87-78BDCBCC3B3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FR" dirty="0"/>
              <a:t>Admission/ Condition:</a:t>
            </a:r>
          </a:p>
          <a:p>
            <a:endParaRPr lang="fr-FR" dirty="0"/>
          </a:p>
          <a:p>
            <a:pPr lvl="2"/>
            <a:r>
              <a:rPr lang="fr-FR" dirty="0"/>
              <a:t>Diplôme Base</a:t>
            </a:r>
          </a:p>
          <a:p>
            <a:endParaRPr lang="fr-FR" dirty="0"/>
          </a:p>
          <a:p>
            <a:r>
              <a:rPr lang="fr-FR" dirty="0"/>
              <a:t>Stage:</a:t>
            </a:r>
          </a:p>
          <a:p>
            <a:endParaRPr lang="fr-FR" dirty="0"/>
          </a:p>
          <a:p>
            <a:pPr lvl="2"/>
            <a:r>
              <a:rPr lang="fr-FR" dirty="0"/>
              <a:t>7 Unités comme entraîneur dans un autre club</a:t>
            </a:r>
          </a:p>
          <a:p>
            <a:pPr lvl="2"/>
            <a:r>
              <a:rPr lang="fr-FR" dirty="0"/>
              <a:t>3 Unités comme arbitre</a:t>
            </a:r>
          </a:p>
          <a:p>
            <a:pPr lvl="2"/>
            <a:r>
              <a:rPr lang="fr-FR" dirty="0"/>
              <a:t>Rapport selon directive</a:t>
            </a:r>
          </a:p>
          <a:p>
            <a:endParaRPr lang="fr-FR" dirty="0"/>
          </a:p>
          <a:p>
            <a:r>
              <a:rPr lang="fr-FR" dirty="0"/>
              <a:t>Diplôme SIHF:</a:t>
            </a:r>
          </a:p>
          <a:p>
            <a:pPr marL="0" lvl="2" indent="0">
              <a:buNone/>
            </a:pPr>
            <a:r>
              <a:rPr lang="fr-FR" dirty="0"/>
              <a:t>  « ALLROUND »</a:t>
            </a:r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BC3CB05-D262-48B1-A0EF-F6E1EDC4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07" y="838380"/>
            <a:ext cx="9785374" cy="365125"/>
          </a:xfrm>
        </p:spPr>
        <p:txBody>
          <a:bodyPr/>
          <a:lstStyle/>
          <a:p>
            <a:r>
              <a:rPr lang="de-CH" dirty="0" err="1"/>
              <a:t>structure</a:t>
            </a:r>
            <a:r>
              <a:rPr lang="de-CH" dirty="0"/>
              <a:t> des </a:t>
            </a:r>
            <a:r>
              <a:rPr lang="de-CH" dirty="0" err="1"/>
              <a:t>diplômes</a:t>
            </a:r>
            <a:r>
              <a:rPr lang="de-CH" dirty="0"/>
              <a:t>		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C91B21B-333C-445E-8D40-1B030ABCAC07}"/>
              </a:ext>
            </a:extLst>
          </p:cNvPr>
          <p:cNvGrpSpPr/>
          <p:nvPr/>
        </p:nvGrpSpPr>
        <p:grpSpPr>
          <a:xfrm>
            <a:off x="6090930" y="2305801"/>
            <a:ext cx="5274817" cy="3960000"/>
            <a:chOff x="3458591" y="2305801"/>
            <a:chExt cx="5274817" cy="3960000"/>
          </a:xfrm>
        </p:grpSpPr>
        <p:sp>
          <p:nvSpPr>
            <p:cNvPr id="7" name="Rechteck: diagonal liegende Ecken abgerundet 6">
              <a:extLst>
                <a:ext uri="{FF2B5EF4-FFF2-40B4-BE49-F238E27FC236}">
                  <a16:creationId xmlns:a16="http://schemas.microsoft.com/office/drawing/2014/main" id="{329EEE5F-63DD-4BAD-B010-AF36DA3E4FD6}"/>
                </a:ext>
              </a:extLst>
            </p:cNvPr>
            <p:cNvSpPr/>
            <p:nvPr/>
          </p:nvSpPr>
          <p:spPr>
            <a:xfrm>
              <a:off x="3458591" y="2305801"/>
              <a:ext cx="5274815" cy="39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Sport des </a:t>
              </a:r>
              <a:r>
                <a:rPr lang="de-DE" dirty="0" err="1"/>
                <a:t>jeunes</a:t>
              </a:r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AF6DDFD-CEF6-445C-86CB-947F46E7F697}"/>
                </a:ext>
              </a:extLst>
            </p:cNvPr>
            <p:cNvSpPr/>
            <p:nvPr/>
          </p:nvSpPr>
          <p:spPr>
            <a:xfrm>
              <a:off x="3458592" y="5088835"/>
              <a:ext cx="5274816" cy="6422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dirty="0">
                  <a:solidFill>
                    <a:schemeClr val="tx1"/>
                  </a:solidFill>
                </a:rPr>
                <a:t>Formation </a:t>
              </a:r>
              <a:r>
                <a:rPr lang="de-DE" dirty="0" err="1">
                  <a:solidFill>
                    <a:schemeClr val="tx1"/>
                  </a:solidFill>
                </a:rPr>
                <a:t>continue</a:t>
              </a:r>
              <a:r>
                <a:rPr lang="de-DE" dirty="0">
                  <a:solidFill>
                    <a:schemeClr val="tx1"/>
                  </a:solidFill>
                </a:rPr>
                <a:t> 1</a:t>
              </a:r>
              <a:endParaRPr lang="de-CH" dirty="0">
                <a:solidFill>
                  <a:schemeClr val="tx1"/>
                </a:solidFill>
              </a:endParaRPr>
            </a:p>
          </p:txBody>
        </p:sp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8F91978E-A34C-418B-9CC7-F0C94792B9B2}"/>
                </a:ext>
              </a:extLst>
            </p:cNvPr>
            <p:cNvSpPr/>
            <p:nvPr/>
          </p:nvSpPr>
          <p:spPr>
            <a:xfrm>
              <a:off x="4836000" y="2887347"/>
              <a:ext cx="2520000" cy="7200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>
                  <a:solidFill>
                    <a:schemeClr val="tx1"/>
                  </a:solidFill>
                </a:rPr>
                <a:t>Stage: 10 </a:t>
              </a:r>
              <a:r>
                <a:rPr lang="de-CH" dirty="0" err="1">
                  <a:solidFill>
                    <a:schemeClr val="tx1"/>
                  </a:solidFill>
                </a:rPr>
                <a:t>Unités</a:t>
              </a:r>
              <a:endParaRPr lang="de-CH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5E3FFD7F-3C23-43DF-A99C-AA1DF5EAFFDD}"/>
              </a:ext>
            </a:extLst>
          </p:cNvPr>
          <p:cNvSpPr/>
          <p:nvPr/>
        </p:nvSpPr>
        <p:spPr>
          <a:xfrm>
            <a:off x="6360931" y="3747531"/>
            <a:ext cx="1980000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Fairplay</a:t>
            </a:r>
          </a:p>
          <a:p>
            <a:pPr algn="ctr"/>
            <a:r>
              <a:rPr lang="de-CH" dirty="0">
                <a:solidFill>
                  <a:schemeClr val="bg1"/>
                </a:solidFill>
              </a:rPr>
              <a:t>1 jour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3417D33A-6186-49EE-A457-9CD72B91C24D}"/>
              </a:ext>
            </a:extLst>
          </p:cNvPr>
          <p:cNvSpPr/>
          <p:nvPr/>
        </p:nvSpPr>
        <p:spPr>
          <a:xfrm>
            <a:off x="6360931" y="4445919"/>
            <a:ext cx="1980000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Physis 1</a:t>
            </a:r>
          </a:p>
          <a:p>
            <a:pPr algn="ctr"/>
            <a:r>
              <a:rPr lang="de-CH" dirty="0">
                <a:solidFill>
                  <a:schemeClr val="bg1"/>
                </a:solidFill>
              </a:rPr>
              <a:t>2 </a:t>
            </a:r>
            <a:r>
              <a:rPr lang="de-CH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0995BC5A-00C6-41F1-A427-5A526776ACBC}"/>
              </a:ext>
            </a:extLst>
          </p:cNvPr>
          <p:cNvSpPr/>
          <p:nvPr/>
        </p:nvSpPr>
        <p:spPr>
          <a:xfrm>
            <a:off x="8998339" y="3755603"/>
            <a:ext cx="1980000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>
                <a:solidFill>
                  <a:schemeClr val="bg1"/>
                </a:solidFill>
              </a:rPr>
              <a:t>Allround</a:t>
            </a:r>
            <a:endParaRPr lang="de-CH" dirty="0">
              <a:solidFill>
                <a:schemeClr val="bg1"/>
              </a:solidFill>
            </a:endParaRPr>
          </a:p>
          <a:p>
            <a:pPr algn="ctr"/>
            <a:r>
              <a:rPr lang="de-CH" dirty="0">
                <a:solidFill>
                  <a:schemeClr val="bg1"/>
                </a:solidFill>
              </a:rPr>
              <a:t>4 </a:t>
            </a:r>
            <a:r>
              <a:rPr lang="de-CH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1D07995B-97DA-4A0D-8A18-8DFC1E07D827}"/>
              </a:ext>
            </a:extLst>
          </p:cNvPr>
          <p:cNvSpPr/>
          <p:nvPr/>
        </p:nvSpPr>
        <p:spPr>
          <a:xfrm>
            <a:off x="8998339" y="4453991"/>
            <a:ext cx="1980000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Coaching 1</a:t>
            </a:r>
          </a:p>
          <a:p>
            <a:pPr algn="ctr"/>
            <a:r>
              <a:rPr lang="de-CH" dirty="0">
                <a:solidFill>
                  <a:schemeClr val="bg1"/>
                </a:solidFill>
              </a:rPr>
              <a:t>2 </a:t>
            </a:r>
            <a:r>
              <a:rPr lang="de-CH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76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9D95B68-E91F-4A28-B8DD-4093EEEE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12</a:t>
            </a:fld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B040E4-5FBA-4B91-BCBF-90F90F7C11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entraîneur</a:t>
            </a:r>
            <a:r>
              <a:rPr lang="de-CH" dirty="0"/>
              <a:t> </a:t>
            </a:r>
            <a:r>
              <a:rPr lang="de-CH" dirty="0" err="1"/>
              <a:t>performance</a:t>
            </a:r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2A3AC3-C127-4596-BA87-78BDCBCC3B3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FR" dirty="0"/>
              <a:t>Admission/ Condition:</a:t>
            </a:r>
          </a:p>
          <a:p>
            <a:endParaRPr lang="fr-FR" dirty="0"/>
          </a:p>
          <a:p>
            <a:pPr lvl="2"/>
            <a:r>
              <a:rPr lang="fr-FR" dirty="0"/>
              <a:t>Diplôme </a:t>
            </a:r>
            <a:r>
              <a:rPr lang="fr-FR" dirty="0" err="1"/>
              <a:t>Allround</a:t>
            </a:r>
            <a:endParaRPr lang="fr-FR" dirty="0"/>
          </a:p>
          <a:p>
            <a:endParaRPr lang="fr-FR" dirty="0"/>
          </a:p>
          <a:p>
            <a:r>
              <a:rPr lang="fr-CH" dirty="0"/>
              <a:t>Examen intermédiaire</a:t>
            </a:r>
            <a:r>
              <a:rPr lang="fr-FR" dirty="0"/>
              <a:t>:</a:t>
            </a:r>
          </a:p>
          <a:p>
            <a:endParaRPr lang="fr-FR" dirty="0"/>
          </a:p>
          <a:p>
            <a:pPr marL="93663" lvl="2" indent="-93663"/>
            <a:r>
              <a:rPr lang="fr-FR" dirty="0"/>
              <a:t>Les connaissances vidéo font partie de l‘examen</a:t>
            </a:r>
          </a:p>
          <a:p>
            <a:endParaRPr lang="fr-FR" dirty="0"/>
          </a:p>
          <a:p>
            <a:r>
              <a:rPr lang="fr-FR" dirty="0"/>
              <a:t>Diplôme SIHF: </a:t>
            </a:r>
          </a:p>
          <a:p>
            <a:pPr marL="0" lvl="2" indent="0">
              <a:buNone/>
            </a:pPr>
            <a:r>
              <a:rPr lang="fr-FR" dirty="0"/>
              <a:t>„PERFORMANCE“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BC3CB05-D262-48B1-A0EF-F6E1EDC4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07" y="838380"/>
            <a:ext cx="9785374" cy="365125"/>
          </a:xfrm>
        </p:spPr>
        <p:txBody>
          <a:bodyPr/>
          <a:lstStyle/>
          <a:p>
            <a:r>
              <a:rPr lang="de-CH" dirty="0" err="1"/>
              <a:t>structure</a:t>
            </a:r>
            <a:r>
              <a:rPr lang="de-CH" dirty="0"/>
              <a:t> des </a:t>
            </a:r>
            <a:r>
              <a:rPr lang="de-CH" dirty="0" err="1"/>
              <a:t>diplômes</a:t>
            </a:r>
            <a:r>
              <a:rPr lang="de-CH" dirty="0"/>
              <a:t>		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C91B21B-333C-445E-8D40-1B030ABCAC07}"/>
              </a:ext>
            </a:extLst>
          </p:cNvPr>
          <p:cNvGrpSpPr/>
          <p:nvPr/>
        </p:nvGrpSpPr>
        <p:grpSpPr>
          <a:xfrm>
            <a:off x="6090930" y="2305801"/>
            <a:ext cx="5274816" cy="3960000"/>
            <a:chOff x="3458591" y="2305801"/>
            <a:chExt cx="5274816" cy="3960000"/>
          </a:xfrm>
        </p:grpSpPr>
        <p:sp>
          <p:nvSpPr>
            <p:cNvPr id="7" name="Rechteck: diagonal liegende Ecken abgerundet 6">
              <a:extLst>
                <a:ext uri="{FF2B5EF4-FFF2-40B4-BE49-F238E27FC236}">
                  <a16:creationId xmlns:a16="http://schemas.microsoft.com/office/drawing/2014/main" id="{329EEE5F-63DD-4BAD-B010-AF36DA3E4FD6}"/>
                </a:ext>
              </a:extLst>
            </p:cNvPr>
            <p:cNvSpPr/>
            <p:nvPr/>
          </p:nvSpPr>
          <p:spPr>
            <a:xfrm>
              <a:off x="3458591" y="2305801"/>
              <a:ext cx="5274815" cy="39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Sport des </a:t>
              </a:r>
              <a:r>
                <a:rPr lang="de-DE" dirty="0" err="1"/>
                <a:t>jeunes</a:t>
              </a:r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AF6DDFD-CEF6-445C-86CB-947F46E7F697}"/>
                </a:ext>
              </a:extLst>
            </p:cNvPr>
            <p:cNvSpPr/>
            <p:nvPr/>
          </p:nvSpPr>
          <p:spPr>
            <a:xfrm>
              <a:off x="3458591" y="5085183"/>
              <a:ext cx="5274816" cy="6422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Formation </a:t>
              </a:r>
              <a:r>
                <a:rPr lang="de-DE" dirty="0" err="1">
                  <a:solidFill>
                    <a:schemeClr val="tx1"/>
                  </a:solidFill>
                </a:rPr>
                <a:t>continue</a:t>
              </a:r>
              <a:r>
                <a:rPr lang="de-DE" dirty="0">
                  <a:solidFill>
                    <a:schemeClr val="tx1"/>
                  </a:solidFill>
                </a:rPr>
                <a:t> </a:t>
              </a:r>
              <a:r>
                <a:rPr lang="de-CH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8F91978E-A34C-418B-9CC7-F0C94792B9B2}"/>
                </a:ext>
              </a:extLst>
            </p:cNvPr>
            <p:cNvSpPr/>
            <p:nvPr/>
          </p:nvSpPr>
          <p:spPr>
            <a:xfrm>
              <a:off x="4752021" y="2887347"/>
              <a:ext cx="2618053" cy="7200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>
                  <a:solidFill>
                    <a:schemeClr val="tx1"/>
                  </a:solidFill>
                </a:rPr>
                <a:t>Examen intermédiaire</a:t>
              </a:r>
            </a:p>
            <a:p>
              <a:pPr algn="ctr"/>
              <a:r>
                <a:rPr lang="fr-CH" dirty="0">
                  <a:solidFill>
                    <a:schemeClr val="tx1"/>
                  </a:solidFill>
                </a:rPr>
                <a:t>1 jour</a:t>
              </a:r>
            </a:p>
          </p:txBody>
        </p:sp>
      </p:grp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5E3FFD7F-3C23-43DF-A99C-AA1DF5EAFFDD}"/>
              </a:ext>
            </a:extLst>
          </p:cNvPr>
          <p:cNvSpPr/>
          <p:nvPr/>
        </p:nvSpPr>
        <p:spPr>
          <a:xfrm>
            <a:off x="6222255" y="3738633"/>
            <a:ext cx="2333920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bg1"/>
                </a:solidFill>
              </a:rPr>
              <a:t>Development du jeu</a:t>
            </a:r>
          </a:p>
          <a:p>
            <a:pPr algn="ctr"/>
            <a:r>
              <a:rPr lang="fr-CH" dirty="0">
                <a:solidFill>
                  <a:schemeClr val="bg1"/>
                </a:solidFill>
              </a:rPr>
              <a:t>2 jours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3417D33A-6186-49EE-A457-9CD72B91C24D}"/>
              </a:ext>
            </a:extLst>
          </p:cNvPr>
          <p:cNvSpPr/>
          <p:nvPr/>
        </p:nvSpPr>
        <p:spPr>
          <a:xfrm>
            <a:off x="6222255" y="4450319"/>
            <a:ext cx="2333920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Physis 2</a:t>
            </a:r>
          </a:p>
          <a:p>
            <a:pPr algn="ctr"/>
            <a:r>
              <a:rPr lang="de-CH" dirty="0">
                <a:solidFill>
                  <a:schemeClr val="bg1"/>
                </a:solidFill>
              </a:rPr>
              <a:t>3 </a:t>
            </a:r>
            <a:r>
              <a:rPr lang="de-CH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0995BC5A-00C6-41F1-A427-5A526776ACBC}"/>
              </a:ext>
            </a:extLst>
          </p:cNvPr>
          <p:cNvSpPr/>
          <p:nvPr/>
        </p:nvSpPr>
        <p:spPr>
          <a:xfrm>
            <a:off x="8947423" y="3753775"/>
            <a:ext cx="2333919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>
                <a:solidFill>
                  <a:schemeClr val="bg1"/>
                </a:solidFill>
              </a:rPr>
              <a:t>Psyché</a:t>
            </a:r>
            <a:r>
              <a:rPr lang="de-CH" dirty="0">
                <a:solidFill>
                  <a:schemeClr val="bg1"/>
                </a:solidFill>
              </a:rPr>
              <a:t> 1</a:t>
            </a:r>
          </a:p>
          <a:p>
            <a:pPr algn="ctr"/>
            <a:r>
              <a:rPr lang="de-CH" dirty="0">
                <a:solidFill>
                  <a:schemeClr val="bg1"/>
                </a:solidFill>
              </a:rPr>
              <a:t>1 jour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1D07995B-97DA-4A0D-8A18-8DFC1E07D827}"/>
              </a:ext>
            </a:extLst>
          </p:cNvPr>
          <p:cNvSpPr/>
          <p:nvPr/>
        </p:nvSpPr>
        <p:spPr>
          <a:xfrm>
            <a:off x="8947422" y="4453991"/>
            <a:ext cx="2333920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Coaching 2</a:t>
            </a:r>
          </a:p>
          <a:p>
            <a:pPr algn="ctr"/>
            <a:r>
              <a:rPr lang="de-CH" dirty="0">
                <a:solidFill>
                  <a:schemeClr val="bg1"/>
                </a:solidFill>
              </a:rPr>
              <a:t>2 </a:t>
            </a:r>
            <a:r>
              <a:rPr lang="de-CH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07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9D95B68-E91F-4A28-B8DD-4093EEEE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13</a:t>
            </a:fld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B040E4-5FBA-4B91-BCBF-90F90F7C11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entraîneur</a:t>
            </a:r>
            <a:r>
              <a:rPr lang="de-CH" dirty="0"/>
              <a:t> Talent l (</a:t>
            </a:r>
            <a:r>
              <a:rPr lang="de-CH" dirty="0" err="1"/>
              <a:t>Etl</a:t>
            </a:r>
            <a:r>
              <a:rPr lang="de-CH" dirty="0"/>
              <a:t>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2A3AC3-C127-4596-BA87-78BDCBCC3B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5906" y="2159373"/>
            <a:ext cx="11270051" cy="4252856"/>
          </a:xfrm>
        </p:spPr>
        <p:txBody>
          <a:bodyPr/>
          <a:lstStyle/>
          <a:p>
            <a:r>
              <a:rPr lang="fr-FR" dirty="0"/>
              <a:t>Admission/ Condition:</a:t>
            </a:r>
          </a:p>
          <a:p>
            <a:endParaRPr lang="fr-FR" dirty="0"/>
          </a:p>
          <a:p>
            <a:pPr lvl="2"/>
            <a:r>
              <a:rPr lang="fr-FR" dirty="0"/>
              <a:t>Diplôme Performance</a:t>
            </a:r>
          </a:p>
          <a:p>
            <a:pPr lvl="2"/>
            <a:r>
              <a:rPr lang="fr-FR" dirty="0"/>
              <a:t>400 heures expérience comme entraineurs</a:t>
            </a:r>
          </a:p>
          <a:p>
            <a:endParaRPr lang="fr-FR" dirty="0"/>
          </a:p>
          <a:p>
            <a:r>
              <a:rPr lang="fr-FR" dirty="0"/>
              <a:t>Stage:</a:t>
            </a:r>
          </a:p>
          <a:p>
            <a:pPr lvl="2"/>
            <a:r>
              <a:rPr lang="fr-FR" dirty="0"/>
              <a:t>15 Unités comme entraîneur dans un autre club</a:t>
            </a:r>
          </a:p>
          <a:p>
            <a:pPr lvl="2"/>
            <a:r>
              <a:rPr lang="fr-FR" dirty="0"/>
              <a:t>Rapport selon directive</a:t>
            </a:r>
          </a:p>
          <a:p>
            <a:endParaRPr lang="fr-FR" dirty="0"/>
          </a:p>
          <a:p>
            <a:r>
              <a:rPr lang="fr-FR" dirty="0"/>
              <a:t>Examen final</a:t>
            </a:r>
          </a:p>
          <a:p>
            <a:endParaRPr lang="fr-FR" dirty="0"/>
          </a:p>
          <a:p>
            <a:r>
              <a:rPr lang="fr-FR" dirty="0"/>
              <a:t>Diplôme SIHF:</a:t>
            </a:r>
          </a:p>
          <a:p>
            <a:pPr marL="0" lvl="2" indent="0">
              <a:buNone/>
            </a:pPr>
            <a:r>
              <a:rPr lang="fr-FR" dirty="0"/>
              <a:t>„Entraîneur Talent L“</a:t>
            </a:r>
          </a:p>
          <a:p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BC3CB05-D262-48B1-A0EF-F6E1EDC4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07" y="838380"/>
            <a:ext cx="9785374" cy="365125"/>
          </a:xfrm>
        </p:spPr>
        <p:txBody>
          <a:bodyPr/>
          <a:lstStyle/>
          <a:p>
            <a:r>
              <a:rPr lang="de-CH" dirty="0" err="1"/>
              <a:t>structure</a:t>
            </a:r>
            <a:r>
              <a:rPr lang="de-CH" dirty="0"/>
              <a:t> des </a:t>
            </a:r>
            <a:r>
              <a:rPr lang="de-CH" dirty="0" err="1"/>
              <a:t>diplômes</a:t>
            </a:r>
            <a:r>
              <a:rPr lang="de-CH" dirty="0"/>
              <a:t>		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AD4757E-0BF5-43A2-A87A-A52BEE2CBF06}"/>
              </a:ext>
            </a:extLst>
          </p:cNvPr>
          <p:cNvGrpSpPr/>
          <p:nvPr/>
        </p:nvGrpSpPr>
        <p:grpSpPr>
          <a:xfrm>
            <a:off x="6093337" y="2298519"/>
            <a:ext cx="5274816" cy="3960000"/>
            <a:chOff x="3453521" y="2305801"/>
            <a:chExt cx="5274816" cy="3960000"/>
          </a:xfrm>
        </p:grpSpPr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AC91B21B-333C-445E-8D40-1B030ABCAC07}"/>
                </a:ext>
              </a:extLst>
            </p:cNvPr>
            <p:cNvGrpSpPr/>
            <p:nvPr/>
          </p:nvGrpSpPr>
          <p:grpSpPr>
            <a:xfrm>
              <a:off x="3453521" y="2305801"/>
              <a:ext cx="5274816" cy="3960000"/>
              <a:chOff x="3458591" y="2305801"/>
              <a:chExt cx="5274816" cy="3960000"/>
            </a:xfrm>
          </p:grpSpPr>
          <p:sp>
            <p:nvSpPr>
              <p:cNvPr id="7" name="Rechteck: diagonal liegende Ecken abgerundet 6">
                <a:extLst>
                  <a:ext uri="{FF2B5EF4-FFF2-40B4-BE49-F238E27FC236}">
                    <a16:creationId xmlns:a16="http://schemas.microsoft.com/office/drawing/2014/main" id="{329EEE5F-63DD-4BAD-B010-AF36DA3E4FD6}"/>
                  </a:ext>
                </a:extLst>
              </p:cNvPr>
              <p:cNvSpPr/>
              <p:nvPr/>
            </p:nvSpPr>
            <p:spPr>
              <a:xfrm>
                <a:off x="3458591" y="2305801"/>
                <a:ext cx="5274815" cy="3960000"/>
              </a:xfrm>
              <a:prstGeom prst="round2Diag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Sport des </a:t>
                </a:r>
                <a:r>
                  <a:rPr lang="de-DE" dirty="0" err="1"/>
                  <a:t>jeunes</a:t>
                </a:r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8AF6DDFD-CEF6-445C-86CB-947F46E7F697}"/>
                  </a:ext>
                </a:extLst>
              </p:cNvPr>
              <p:cNvSpPr/>
              <p:nvPr/>
            </p:nvSpPr>
            <p:spPr>
              <a:xfrm>
                <a:off x="3458591" y="5085183"/>
                <a:ext cx="5274816" cy="64223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Formation </a:t>
                </a:r>
                <a:r>
                  <a:rPr lang="de-DE" dirty="0" err="1">
                    <a:solidFill>
                      <a:schemeClr val="tx1"/>
                    </a:solidFill>
                  </a:rPr>
                  <a:t>continue</a:t>
                </a:r>
                <a:r>
                  <a:rPr lang="de-DE" dirty="0">
                    <a:solidFill>
                      <a:schemeClr val="tx1"/>
                    </a:solidFill>
                  </a:rPr>
                  <a:t> </a:t>
                </a:r>
                <a:r>
                  <a:rPr lang="de-CH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hteck: abgerundete Ecken 9">
                <a:extLst>
                  <a:ext uri="{FF2B5EF4-FFF2-40B4-BE49-F238E27FC236}">
                    <a16:creationId xmlns:a16="http://schemas.microsoft.com/office/drawing/2014/main" id="{8F91978E-A34C-418B-9CC7-F0C94792B9B2}"/>
                  </a:ext>
                </a:extLst>
              </p:cNvPr>
              <p:cNvSpPr/>
              <p:nvPr/>
            </p:nvSpPr>
            <p:spPr>
              <a:xfrm>
                <a:off x="6154702" y="3194029"/>
                <a:ext cx="2520000" cy="1652199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>
                    <a:solidFill>
                      <a:schemeClr val="tx1"/>
                    </a:solidFill>
                  </a:rPr>
                  <a:t>Examen</a:t>
                </a:r>
                <a:r>
                  <a:rPr lang="de-CH" dirty="0">
                    <a:solidFill>
                      <a:schemeClr val="tx1"/>
                    </a:solidFill>
                  </a:rPr>
                  <a:t> ETL</a:t>
                </a:r>
              </a:p>
              <a:p>
                <a:pPr algn="ctr"/>
                <a:r>
                  <a:rPr lang="fr-FR" sz="1200" dirty="0">
                    <a:solidFill>
                      <a:schemeClr val="tx1"/>
                    </a:solidFill>
                  </a:rPr>
                  <a:t>Rapport de stage</a:t>
                </a:r>
              </a:p>
              <a:p>
                <a:pPr algn="ctr"/>
                <a:r>
                  <a:rPr lang="fr-FR" sz="1200" dirty="0">
                    <a:solidFill>
                      <a:schemeClr val="tx1"/>
                    </a:solidFill>
                  </a:rPr>
                  <a:t>Présentation</a:t>
                </a:r>
              </a:p>
              <a:p>
                <a:pPr algn="ctr"/>
                <a:r>
                  <a:rPr lang="fr-FR" sz="1200" dirty="0">
                    <a:solidFill>
                      <a:schemeClr val="tx1"/>
                    </a:solidFill>
                  </a:rPr>
                  <a:t>Visite d’un entrainement</a:t>
                </a:r>
              </a:p>
              <a:p>
                <a:pPr algn="ctr"/>
                <a:r>
                  <a:rPr lang="fr-FR" sz="1200" dirty="0">
                    <a:solidFill>
                      <a:schemeClr val="tx1"/>
                    </a:solidFill>
                  </a:rPr>
                  <a:t>Entraînement et planning annuel</a:t>
                </a:r>
              </a:p>
              <a:p>
                <a:pPr algn="ctr"/>
                <a:r>
                  <a:rPr lang="fr-FR" sz="1200" dirty="0">
                    <a:solidFill>
                      <a:schemeClr val="tx1"/>
                    </a:solidFill>
                  </a:rPr>
                  <a:t>Examen écrit</a:t>
                </a:r>
              </a:p>
              <a:p>
                <a:pPr lvl="0" algn="ctr"/>
                <a:r>
                  <a:rPr lang="de-CH" dirty="0">
                    <a:solidFill>
                      <a:srgbClr val="000000"/>
                    </a:solidFill>
                  </a:rPr>
                  <a:t>1 jour</a:t>
                </a:r>
              </a:p>
            </p:txBody>
          </p:sp>
        </p:grpSp>
        <p:sp>
          <p:nvSpPr>
            <p:cNvPr id="12" name="Rechteck: abgerundete Ecken 11">
              <a:extLst>
                <a:ext uri="{FF2B5EF4-FFF2-40B4-BE49-F238E27FC236}">
                  <a16:creationId xmlns:a16="http://schemas.microsoft.com/office/drawing/2014/main" id="{5E3FFD7F-3C23-43DF-A99C-AA1DF5EAFFDD}"/>
                </a:ext>
              </a:extLst>
            </p:cNvPr>
            <p:cNvSpPr/>
            <p:nvPr/>
          </p:nvSpPr>
          <p:spPr>
            <a:xfrm>
              <a:off x="3570929" y="3194029"/>
              <a:ext cx="2520000" cy="743813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>
                  <a:solidFill>
                    <a:schemeClr val="bg1"/>
                  </a:solidFill>
                </a:rPr>
                <a:t>Stage: 15 </a:t>
              </a:r>
              <a:r>
                <a:rPr lang="de-CH" dirty="0" err="1">
                  <a:solidFill>
                    <a:schemeClr val="bg1"/>
                  </a:solidFill>
                </a:rPr>
                <a:t>Unités</a:t>
              </a:r>
              <a:endParaRPr lang="de-CH" dirty="0">
                <a:solidFill>
                  <a:schemeClr val="bg1"/>
                </a:solidFill>
              </a:endParaRPr>
            </a:p>
          </p:txBody>
        </p:sp>
        <p:sp>
          <p:nvSpPr>
            <p:cNvPr id="13" name="Rechteck: abgerundete Ecken 12">
              <a:extLst>
                <a:ext uri="{FF2B5EF4-FFF2-40B4-BE49-F238E27FC236}">
                  <a16:creationId xmlns:a16="http://schemas.microsoft.com/office/drawing/2014/main" id="{3417D33A-6186-49EE-A457-9CD72B91C24D}"/>
                </a:ext>
              </a:extLst>
            </p:cNvPr>
            <p:cNvSpPr/>
            <p:nvPr/>
          </p:nvSpPr>
          <p:spPr>
            <a:xfrm>
              <a:off x="3570929" y="4018229"/>
              <a:ext cx="2520000" cy="828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>
                  <a:solidFill>
                    <a:schemeClr val="bg1"/>
                  </a:solidFill>
                </a:rPr>
                <a:t>Introduction sport de performance</a:t>
              </a:r>
            </a:p>
            <a:p>
              <a:pPr algn="ctr"/>
              <a:r>
                <a:rPr lang="fr-CH" dirty="0">
                  <a:solidFill>
                    <a:schemeClr val="bg1"/>
                  </a:solidFill>
                </a:rPr>
                <a:t>5 jours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3640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9D95B68-E91F-4A28-B8DD-4093EEEE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14</a:t>
            </a:fld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B040E4-5FBA-4B91-BCBF-90F90F7C11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entraîneur</a:t>
            </a:r>
            <a:r>
              <a:rPr lang="de-CH" dirty="0"/>
              <a:t> KIDS I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2A3AC3-C127-4596-BA87-78BDCBCC3B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5906" y="2159373"/>
            <a:ext cx="5635025" cy="4252856"/>
          </a:xfrm>
        </p:spPr>
        <p:txBody>
          <a:bodyPr/>
          <a:lstStyle/>
          <a:p>
            <a:r>
              <a:rPr lang="fr-CH" dirty="0"/>
              <a:t>Admission/ Condition</a:t>
            </a:r>
            <a:r>
              <a:rPr lang="de-DE" dirty="0"/>
              <a:t>:</a:t>
            </a:r>
          </a:p>
          <a:p>
            <a:pPr lvl="2"/>
            <a:r>
              <a:rPr lang="de-DE" dirty="0"/>
              <a:t>Age </a:t>
            </a:r>
            <a:r>
              <a:rPr lang="de-DE" dirty="0" err="1"/>
              <a:t>minimum</a:t>
            </a:r>
            <a:r>
              <a:rPr lang="de-DE" dirty="0"/>
              <a:t>: 18 ans</a:t>
            </a:r>
          </a:p>
          <a:p>
            <a:pPr lvl="2"/>
            <a:r>
              <a:rPr lang="de-DE" dirty="0"/>
              <a:t>Diplôme Aide-</a:t>
            </a:r>
            <a:r>
              <a:rPr lang="de-DE" dirty="0" err="1"/>
              <a:t>entraîneur</a:t>
            </a:r>
            <a:r>
              <a:rPr lang="de-DE" dirty="0"/>
              <a:t> </a:t>
            </a:r>
          </a:p>
          <a:p>
            <a:pPr marL="0" lvl="2" indent="0">
              <a:buNone/>
            </a:pPr>
            <a:r>
              <a:rPr lang="de-DE" dirty="0" err="1"/>
              <a:t>ou</a:t>
            </a:r>
            <a:endParaRPr lang="de-DE" dirty="0"/>
          </a:p>
          <a:p>
            <a:pPr lvl="2"/>
            <a:r>
              <a:rPr lang="de-DE" dirty="0"/>
              <a:t>Base </a:t>
            </a:r>
            <a:r>
              <a:rPr lang="de-DE" dirty="0" err="1"/>
              <a:t>technique</a:t>
            </a:r>
            <a:r>
              <a:rPr lang="de-DE" dirty="0"/>
              <a:t> </a:t>
            </a:r>
            <a:r>
              <a:rPr lang="de-DE" dirty="0" err="1"/>
              <a:t>comme</a:t>
            </a:r>
            <a:r>
              <a:rPr lang="de-DE" dirty="0"/>
              <a:t> </a:t>
            </a:r>
            <a:r>
              <a:rPr lang="de-DE" dirty="0" err="1"/>
              <a:t>joueur</a:t>
            </a:r>
            <a:r>
              <a:rPr lang="de-DE" dirty="0"/>
              <a:t> de </a:t>
            </a:r>
            <a:r>
              <a:rPr lang="de-DE" dirty="0" err="1"/>
              <a:t>hockey</a:t>
            </a:r>
            <a:r>
              <a:rPr lang="de-DE" dirty="0"/>
              <a:t> sur </a:t>
            </a:r>
            <a:r>
              <a:rPr lang="de-DE" dirty="0" err="1"/>
              <a:t>glace</a:t>
            </a:r>
            <a:endParaRPr lang="de-DE" dirty="0"/>
          </a:p>
          <a:p>
            <a:endParaRPr lang="de-DE" dirty="0"/>
          </a:p>
          <a:p>
            <a:r>
              <a:rPr lang="de-DE" dirty="0"/>
              <a:t>Diplôme SIHF:  „KIDS I“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BC3CB05-D262-48B1-A0EF-F6E1EDC4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07" y="838380"/>
            <a:ext cx="9785374" cy="365125"/>
          </a:xfrm>
        </p:spPr>
        <p:txBody>
          <a:bodyPr/>
          <a:lstStyle/>
          <a:p>
            <a:r>
              <a:rPr lang="de-CH" dirty="0" err="1"/>
              <a:t>structure</a:t>
            </a:r>
            <a:r>
              <a:rPr lang="de-CH" dirty="0"/>
              <a:t> des </a:t>
            </a:r>
            <a:r>
              <a:rPr lang="de-CH" dirty="0" err="1"/>
              <a:t>diplômes</a:t>
            </a:r>
            <a:r>
              <a:rPr lang="de-CH" dirty="0"/>
              <a:t>		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C91B21B-333C-445E-8D40-1B030ABCAC07}"/>
              </a:ext>
            </a:extLst>
          </p:cNvPr>
          <p:cNvGrpSpPr/>
          <p:nvPr/>
        </p:nvGrpSpPr>
        <p:grpSpPr>
          <a:xfrm>
            <a:off x="6090931" y="2305801"/>
            <a:ext cx="5274816" cy="3960000"/>
            <a:chOff x="3458592" y="2305801"/>
            <a:chExt cx="5274816" cy="3960000"/>
          </a:xfrm>
        </p:grpSpPr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8D7C877C-5DED-4CA7-9B3D-E72C0086EFA5}"/>
                </a:ext>
              </a:extLst>
            </p:cNvPr>
            <p:cNvGrpSpPr/>
            <p:nvPr/>
          </p:nvGrpSpPr>
          <p:grpSpPr>
            <a:xfrm>
              <a:off x="3458592" y="2305801"/>
              <a:ext cx="5274816" cy="3960000"/>
              <a:chOff x="2828593" y="2305801"/>
              <a:chExt cx="5274816" cy="3960000"/>
            </a:xfrm>
          </p:grpSpPr>
          <p:sp>
            <p:nvSpPr>
              <p:cNvPr id="7" name="Rechteck: diagonal liegende Ecken abgerundet 6">
                <a:extLst>
                  <a:ext uri="{FF2B5EF4-FFF2-40B4-BE49-F238E27FC236}">
                    <a16:creationId xmlns:a16="http://schemas.microsoft.com/office/drawing/2014/main" id="{329EEE5F-63DD-4BAD-B010-AF36DA3E4FD6}"/>
                  </a:ext>
                </a:extLst>
              </p:cNvPr>
              <p:cNvSpPr/>
              <p:nvPr/>
            </p:nvSpPr>
            <p:spPr>
              <a:xfrm>
                <a:off x="2828593" y="2305801"/>
                <a:ext cx="2520000" cy="3960000"/>
              </a:xfrm>
              <a:prstGeom prst="round2Diag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Sport des </a:t>
                </a:r>
                <a:r>
                  <a:rPr lang="de-DE" dirty="0" err="1"/>
                  <a:t>jeunes</a:t>
                </a:r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</p:txBody>
          </p:sp>
          <p:sp>
            <p:nvSpPr>
              <p:cNvPr id="8" name="Rechteck: diagonal liegende Ecken abgerundet 7">
                <a:extLst>
                  <a:ext uri="{FF2B5EF4-FFF2-40B4-BE49-F238E27FC236}">
                    <a16:creationId xmlns:a16="http://schemas.microsoft.com/office/drawing/2014/main" id="{D7CBA299-A5DC-466E-ABA3-E183F849ABE1}"/>
                  </a:ext>
                </a:extLst>
              </p:cNvPr>
              <p:cNvSpPr/>
              <p:nvPr/>
            </p:nvSpPr>
            <p:spPr>
              <a:xfrm>
                <a:off x="5583409" y="2305801"/>
                <a:ext cx="2520000" cy="3960000"/>
              </a:xfrm>
              <a:prstGeom prst="round2Diag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dirty="0"/>
                  <a:t>Sport des </a:t>
                </a:r>
                <a:r>
                  <a:rPr lang="de-CH" dirty="0" err="1"/>
                  <a:t>enfants</a:t>
                </a:r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</p:txBody>
          </p:sp>
        </p:grp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AF6DDFD-CEF6-445C-86CB-947F46E7F697}"/>
                </a:ext>
              </a:extLst>
            </p:cNvPr>
            <p:cNvSpPr/>
            <p:nvPr/>
          </p:nvSpPr>
          <p:spPr>
            <a:xfrm>
              <a:off x="3458592" y="5168347"/>
              <a:ext cx="5274816" cy="6422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Formation de </a:t>
              </a:r>
              <a:r>
                <a:rPr lang="de-DE" dirty="0" err="1">
                  <a:solidFill>
                    <a:schemeClr val="tx1"/>
                  </a:solidFill>
                </a:rPr>
                <a:t>base</a:t>
              </a:r>
              <a:endParaRPr lang="de-CH" dirty="0">
                <a:solidFill>
                  <a:schemeClr val="tx1"/>
                </a:solidFill>
              </a:endParaRPr>
            </a:p>
          </p:txBody>
        </p:sp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8F91978E-A34C-418B-9CC7-F0C94792B9B2}"/>
                </a:ext>
              </a:extLst>
            </p:cNvPr>
            <p:cNvSpPr/>
            <p:nvPr/>
          </p:nvSpPr>
          <p:spPr>
            <a:xfrm>
              <a:off x="3458592" y="3069000"/>
              <a:ext cx="2520000" cy="720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J+S Cours </a:t>
              </a:r>
              <a:r>
                <a:rPr lang="de-DE" dirty="0" err="1"/>
                <a:t>moniteur</a:t>
              </a:r>
              <a:endParaRPr lang="de-DE" dirty="0"/>
            </a:p>
            <a:p>
              <a:pPr algn="ctr"/>
              <a:r>
                <a:rPr lang="de-DE" dirty="0"/>
                <a:t>6 </a:t>
              </a:r>
              <a:r>
                <a:rPr lang="de-DE" dirty="0" err="1"/>
                <a:t>jours</a:t>
              </a:r>
              <a:r>
                <a:rPr lang="de-DE" dirty="0"/>
                <a:t> (2x 3 </a:t>
              </a:r>
              <a:r>
                <a:rPr lang="de-DE" dirty="0" err="1"/>
                <a:t>jours</a:t>
              </a:r>
              <a:r>
                <a:rPr lang="de-DE" dirty="0"/>
                <a:t>)</a:t>
              </a:r>
              <a:endParaRPr lang="de-CH" dirty="0"/>
            </a:p>
          </p:txBody>
        </p:sp>
      </p:grp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803781E4-A53E-45A6-B94E-253B7A6F1998}"/>
              </a:ext>
            </a:extLst>
          </p:cNvPr>
          <p:cNvSpPr/>
          <p:nvPr/>
        </p:nvSpPr>
        <p:spPr>
          <a:xfrm>
            <a:off x="8845747" y="3069000"/>
            <a:ext cx="2520000" cy="720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/>
              <a:t>Cours d‘introduction pour moniteurs reconnus</a:t>
            </a:r>
          </a:p>
          <a:p>
            <a:pPr algn="ctr"/>
            <a:r>
              <a:rPr lang="fr-CH" sz="1600" dirty="0"/>
              <a:t>2 jours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AD773BD7-E2EF-4A8B-95F8-A4CA84A478DD}"/>
              </a:ext>
            </a:extLst>
          </p:cNvPr>
          <p:cNvSpPr/>
          <p:nvPr/>
        </p:nvSpPr>
        <p:spPr>
          <a:xfrm>
            <a:off x="8845747" y="4118673"/>
            <a:ext cx="2520000" cy="720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J+S Cours moniteur</a:t>
            </a:r>
          </a:p>
          <a:p>
            <a:pPr algn="ctr"/>
            <a:r>
              <a:rPr lang="fr-CH" dirty="0"/>
              <a:t>5-6 jours</a:t>
            </a:r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F4398669-874C-42BD-BE5E-0F3B6636289C}"/>
              </a:ext>
            </a:extLst>
          </p:cNvPr>
          <p:cNvSpPr/>
          <p:nvPr/>
        </p:nvSpPr>
        <p:spPr>
          <a:xfrm>
            <a:off x="8463178" y="3285000"/>
            <a:ext cx="360000" cy="2880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7505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9D95B68-E91F-4A28-B8DD-4093EEEE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15</a:t>
            </a:fld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B040E4-5FBA-4B91-BCBF-90F90F7C11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entraîneur</a:t>
            </a:r>
            <a:r>
              <a:rPr lang="de-CH" dirty="0"/>
              <a:t> KIDS </a:t>
            </a:r>
            <a:r>
              <a:rPr lang="de-CH" dirty="0" err="1"/>
              <a:t>kids</a:t>
            </a:r>
            <a:r>
              <a:rPr lang="de-CH" dirty="0"/>
              <a:t> </a:t>
            </a:r>
            <a:r>
              <a:rPr lang="de-CH" dirty="0" err="1"/>
              <a:t>iI</a:t>
            </a:r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2A3AC3-C127-4596-BA87-78BDCBCC3B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5907" y="2159373"/>
            <a:ext cx="5628716" cy="4252856"/>
          </a:xfrm>
        </p:spPr>
        <p:txBody>
          <a:bodyPr/>
          <a:lstStyle/>
          <a:p>
            <a:r>
              <a:rPr lang="fr-FR" dirty="0"/>
              <a:t>Admission/ Condition:</a:t>
            </a:r>
          </a:p>
          <a:p>
            <a:endParaRPr lang="fr-FR" dirty="0"/>
          </a:p>
          <a:p>
            <a:pPr lvl="2"/>
            <a:r>
              <a:rPr lang="fr-FR" dirty="0"/>
              <a:t>Diplôme KIDS I</a:t>
            </a:r>
          </a:p>
          <a:p>
            <a:endParaRPr lang="fr-FR" dirty="0"/>
          </a:p>
          <a:p>
            <a:r>
              <a:rPr lang="fr-FR" dirty="0"/>
              <a:t>Diplôme SIHF:  „KIDS II“</a:t>
            </a:r>
          </a:p>
          <a:p>
            <a:endParaRPr lang="fr-FR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(*) Les Experts J+S Hockey sur glace de sport des jeunes sont dispensés du module compétences professionnel et méthodologique 1.</a:t>
            </a:r>
          </a:p>
          <a:p>
            <a:pPr marL="0" lvl="2" indent="0">
              <a:buNone/>
            </a:pPr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BC3CB05-D262-48B1-A0EF-F6E1EDC4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07" y="838380"/>
            <a:ext cx="9785374" cy="365125"/>
          </a:xfrm>
        </p:spPr>
        <p:txBody>
          <a:bodyPr/>
          <a:lstStyle/>
          <a:p>
            <a:r>
              <a:rPr lang="de-CH" dirty="0" err="1"/>
              <a:t>structure</a:t>
            </a:r>
            <a:r>
              <a:rPr lang="de-CH" dirty="0"/>
              <a:t> des </a:t>
            </a:r>
            <a:r>
              <a:rPr lang="de-CH" dirty="0" err="1"/>
              <a:t>diplômes</a:t>
            </a:r>
            <a:r>
              <a:rPr lang="de-CH" dirty="0"/>
              <a:t>		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C91B21B-333C-445E-8D40-1B030ABCAC07}"/>
              </a:ext>
            </a:extLst>
          </p:cNvPr>
          <p:cNvGrpSpPr/>
          <p:nvPr/>
        </p:nvGrpSpPr>
        <p:grpSpPr>
          <a:xfrm>
            <a:off x="6094561" y="2305801"/>
            <a:ext cx="5274816" cy="3960000"/>
            <a:chOff x="3458592" y="2305801"/>
            <a:chExt cx="5274816" cy="3960000"/>
          </a:xfrm>
        </p:grpSpPr>
        <p:sp>
          <p:nvSpPr>
            <p:cNvPr id="8" name="Rechteck: diagonal liegende Ecken abgerundet 7">
              <a:extLst>
                <a:ext uri="{FF2B5EF4-FFF2-40B4-BE49-F238E27FC236}">
                  <a16:creationId xmlns:a16="http://schemas.microsoft.com/office/drawing/2014/main" id="{D7CBA299-A5DC-466E-ABA3-E183F849ABE1}"/>
                </a:ext>
              </a:extLst>
            </p:cNvPr>
            <p:cNvSpPr/>
            <p:nvPr/>
          </p:nvSpPr>
          <p:spPr>
            <a:xfrm>
              <a:off x="3458592" y="2305801"/>
              <a:ext cx="5274816" cy="3960000"/>
            </a:xfrm>
            <a:prstGeom prst="round2Diag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CH" dirty="0"/>
                <a:t>Sport des </a:t>
              </a:r>
              <a:r>
                <a:rPr lang="de-CH" dirty="0" err="1"/>
                <a:t>enfants</a:t>
              </a:r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r>
                <a:rPr lang="de-CH" dirty="0"/>
                <a:t>2 de 3 Modules</a:t>
              </a:r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AF6DDFD-CEF6-445C-86CB-947F46E7F697}"/>
                </a:ext>
              </a:extLst>
            </p:cNvPr>
            <p:cNvSpPr/>
            <p:nvPr/>
          </p:nvSpPr>
          <p:spPr>
            <a:xfrm>
              <a:off x="3615891" y="5425820"/>
              <a:ext cx="4983829" cy="50901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dirty="0">
                  <a:solidFill>
                    <a:schemeClr val="tx1"/>
                  </a:solidFill>
                </a:rPr>
                <a:t>Formation </a:t>
              </a:r>
              <a:r>
                <a:rPr lang="de-DE" dirty="0" err="1">
                  <a:solidFill>
                    <a:schemeClr val="tx1"/>
                  </a:solidFill>
                </a:rPr>
                <a:t>continue</a:t>
              </a:r>
              <a:r>
                <a:rPr lang="de-DE" dirty="0">
                  <a:solidFill>
                    <a:schemeClr val="tx1"/>
                  </a:solidFill>
                </a:rPr>
                <a:t> 1</a:t>
              </a:r>
              <a:endParaRPr lang="de-CH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34E1800D-76A1-42FB-ABA4-670736EE6671}"/>
              </a:ext>
            </a:extLst>
          </p:cNvPr>
          <p:cNvSpPr/>
          <p:nvPr/>
        </p:nvSpPr>
        <p:spPr>
          <a:xfrm>
            <a:off x="7196014" y="3542156"/>
            <a:ext cx="1590475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>
                <a:solidFill>
                  <a:schemeClr val="bg1"/>
                </a:solidFill>
              </a:rPr>
              <a:t>Motricité</a:t>
            </a:r>
            <a:endParaRPr lang="de-CH" dirty="0">
              <a:solidFill>
                <a:schemeClr val="bg1"/>
              </a:solidFill>
            </a:endParaRPr>
          </a:p>
          <a:p>
            <a:pPr algn="ctr"/>
            <a:r>
              <a:rPr lang="de-CH" dirty="0">
                <a:solidFill>
                  <a:schemeClr val="bg1"/>
                </a:solidFill>
              </a:rPr>
              <a:t>2 </a:t>
            </a:r>
            <a:r>
              <a:rPr lang="de-CH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70A7EF3A-14B0-4243-A2E1-42D004609500}"/>
              </a:ext>
            </a:extLst>
          </p:cNvPr>
          <p:cNvSpPr/>
          <p:nvPr/>
        </p:nvSpPr>
        <p:spPr>
          <a:xfrm>
            <a:off x="6095168" y="2852993"/>
            <a:ext cx="5274816" cy="65740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Compétences professionnel et méthodologique 1</a:t>
            </a:r>
          </a:p>
          <a:p>
            <a:pPr algn="ctr"/>
            <a:r>
              <a:rPr lang="fr-CH" dirty="0"/>
              <a:t>3 jours (*)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AA163E12-1740-4195-8A62-A04787EF8E8F}"/>
              </a:ext>
            </a:extLst>
          </p:cNvPr>
          <p:cNvSpPr/>
          <p:nvPr/>
        </p:nvSpPr>
        <p:spPr>
          <a:xfrm>
            <a:off x="6321288" y="4623030"/>
            <a:ext cx="1700469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bg1"/>
                </a:solidFill>
              </a:rPr>
              <a:t>jouer</a:t>
            </a:r>
            <a:r>
              <a:rPr lang="de-CH" sz="1600" dirty="0">
                <a:solidFill>
                  <a:schemeClr val="bg1"/>
                </a:solidFill>
              </a:rPr>
              <a:t>, </a:t>
            </a:r>
            <a:r>
              <a:rPr lang="de-CH" sz="1600" dirty="0" err="1">
                <a:solidFill>
                  <a:schemeClr val="bg1"/>
                </a:solidFill>
              </a:rPr>
              <a:t>jouer</a:t>
            </a:r>
            <a:endParaRPr lang="de-CH" sz="1600" dirty="0">
              <a:solidFill>
                <a:schemeClr val="bg1"/>
              </a:solidFill>
            </a:endParaRPr>
          </a:p>
          <a:p>
            <a:pPr algn="ctr"/>
            <a:r>
              <a:rPr lang="de-CH" sz="1600" dirty="0">
                <a:solidFill>
                  <a:schemeClr val="bg1"/>
                </a:solidFill>
              </a:rPr>
              <a:t>2 </a:t>
            </a:r>
            <a:r>
              <a:rPr lang="de-CH" sz="1600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625010DB-123E-4243-864F-1CEC01719C98}"/>
              </a:ext>
            </a:extLst>
          </p:cNvPr>
          <p:cNvSpPr/>
          <p:nvPr/>
        </p:nvSpPr>
        <p:spPr>
          <a:xfrm>
            <a:off x="8121147" y="4623030"/>
            <a:ext cx="1440000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bg1"/>
                </a:solidFill>
              </a:rPr>
              <a:t>Powerskating</a:t>
            </a:r>
          </a:p>
          <a:p>
            <a:pPr algn="ctr"/>
            <a:r>
              <a:rPr lang="de-CH" sz="1600" dirty="0">
                <a:solidFill>
                  <a:schemeClr val="bg1"/>
                </a:solidFill>
              </a:rPr>
              <a:t>2 </a:t>
            </a:r>
            <a:r>
              <a:rPr lang="de-CH" sz="1600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C4ED0CC3-2378-4A30-ACBE-B5F10614F42C}"/>
              </a:ext>
            </a:extLst>
          </p:cNvPr>
          <p:cNvSpPr/>
          <p:nvPr/>
        </p:nvSpPr>
        <p:spPr>
          <a:xfrm>
            <a:off x="9675060" y="4623030"/>
            <a:ext cx="1440000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bg1"/>
                </a:solidFill>
              </a:rPr>
              <a:t>Powerpuck</a:t>
            </a:r>
          </a:p>
          <a:p>
            <a:pPr algn="ctr"/>
            <a:r>
              <a:rPr lang="de-CH" sz="1600" dirty="0">
                <a:solidFill>
                  <a:schemeClr val="bg1"/>
                </a:solidFill>
              </a:rPr>
              <a:t>2 </a:t>
            </a:r>
            <a:r>
              <a:rPr lang="de-CH" sz="1600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85D543A-689E-4D93-9431-E03613C270C3}"/>
              </a:ext>
            </a:extLst>
          </p:cNvPr>
          <p:cNvSpPr/>
          <p:nvPr/>
        </p:nvSpPr>
        <p:spPr>
          <a:xfrm>
            <a:off x="6251860" y="4168767"/>
            <a:ext cx="4960218" cy="12091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AEEABA2F-02BE-4EE0-BA5E-346AC4CE97F8}"/>
              </a:ext>
            </a:extLst>
          </p:cNvPr>
          <p:cNvSpPr/>
          <p:nvPr/>
        </p:nvSpPr>
        <p:spPr>
          <a:xfrm>
            <a:off x="8906463" y="3543022"/>
            <a:ext cx="1590475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Focus </a:t>
            </a:r>
            <a:r>
              <a:rPr lang="de-CH" dirty="0" err="1">
                <a:solidFill>
                  <a:schemeClr val="bg1"/>
                </a:solidFill>
              </a:rPr>
              <a:t>enfant</a:t>
            </a:r>
            <a:endParaRPr lang="de-CH" dirty="0">
              <a:solidFill>
                <a:schemeClr val="bg1"/>
              </a:solidFill>
            </a:endParaRPr>
          </a:p>
          <a:p>
            <a:pPr algn="ctr"/>
            <a:r>
              <a:rPr lang="de-CH" dirty="0">
                <a:solidFill>
                  <a:schemeClr val="bg1"/>
                </a:solidFill>
              </a:rPr>
              <a:t>1 jour</a:t>
            </a:r>
          </a:p>
        </p:txBody>
      </p:sp>
    </p:spTree>
    <p:extLst>
      <p:ext uri="{BB962C8B-B14F-4D97-AF65-F5344CB8AC3E}">
        <p14:creationId xmlns:p14="http://schemas.microsoft.com/office/powerpoint/2010/main" val="3573468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9D95B68-E91F-4A28-B8DD-4093EEEE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6727" y="-90571"/>
            <a:ext cx="490268" cy="365125"/>
          </a:xfrm>
        </p:spPr>
        <p:txBody>
          <a:bodyPr/>
          <a:lstStyle/>
          <a:p>
            <a:fld id="{EA6D204C-4514-4416-B8AB-6A0020A444AD}" type="slidenum">
              <a:rPr lang="de-CH" smtClean="0"/>
              <a:pPr/>
              <a:t>16</a:t>
            </a:fld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2A3AC3-C127-4596-BA87-78BDCBCC3B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5906" y="2159373"/>
            <a:ext cx="5636779" cy="4252856"/>
          </a:xfrm>
        </p:spPr>
        <p:txBody>
          <a:bodyPr/>
          <a:lstStyle/>
          <a:p>
            <a:r>
              <a:rPr lang="fr-FR" dirty="0"/>
              <a:t>Admission/ Condition:</a:t>
            </a:r>
          </a:p>
          <a:p>
            <a:endParaRPr lang="fr-FR" dirty="0"/>
          </a:p>
          <a:p>
            <a:pPr lvl="2"/>
            <a:r>
              <a:rPr lang="fr-FR" dirty="0"/>
              <a:t>Diplôme KIDS II</a:t>
            </a:r>
          </a:p>
          <a:p>
            <a:endParaRPr lang="fr-FR" dirty="0"/>
          </a:p>
          <a:p>
            <a:r>
              <a:rPr lang="fr-FR" dirty="0"/>
              <a:t>Stage:</a:t>
            </a:r>
          </a:p>
          <a:p>
            <a:pPr lvl="2"/>
            <a:r>
              <a:rPr lang="fr-FR" dirty="0"/>
              <a:t>5 Unités comme entraîneur dans un autre club</a:t>
            </a:r>
          </a:p>
          <a:p>
            <a:pPr lvl="2"/>
            <a:r>
              <a:rPr lang="fr-FR" dirty="0"/>
              <a:t>3 Unités comme arbitre</a:t>
            </a:r>
          </a:p>
          <a:p>
            <a:pPr lvl="2"/>
            <a:r>
              <a:rPr lang="fr-FR" dirty="0"/>
              <a:t>Planning d‘entraînement</a:t>
            </a:r>
          </a:p>
          <a:p>
            <a:pPr lvl="2"/>
            <a:r>
              <a:rPr lang="fr-FR" dirty="0"/>
              <a:t>Rapport selon directive</a:t>
            </a:r>
          </a:p>
          <a:p>
            <a:endParaRPr lang="fr-FR" dirty="0"/>
          </a:p>
          <a:p>
            <a:r>
              <a:rPr lang="fr-FR" dirty="0"/>
              <a:t>Diplôme SIHF:  „ENTRAÎNEUR SPECIALISTE KIDS“</a:t>
            </a:r>
          </a:p>
          <a:p>
            <a:endParaRPr lang="fr-FR" dirty="0"/>
          </a:p>
          <a:p>
            <a:r>
              <a:rPr lang="fr-FR" sz="1400" dirty="0"/>
              <a:t>(*) Les Experts J+S Hockey sur glace de sport des jeunes peuvent après le module compétences professionnel et méthodologique 2 faire une requête pour l’expert sport des enfants.</a:t>
            </a:r>
          </a:p>
          <a:p>
            <a:endParaRPr lang="de-CH" sz="140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BC3CB05-D262-48B1-A0EF-F6E1EDC4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07" y="838380"/>
            <a:ext cx="9785374" cy="365125"/>
          </a:xfrm>
        </p:spPr>
        <p:txBody>
          <a:bodyPr/>
          <a:lstStyle/>
          <a:p>
            <a:r>
              <a:rPr lang="de-CH" dirty="0" err="1"/>
              <a:t>structure</a:t>
            </a:r>
            <a:r>
              <a:rPr lang="de-CH" dirty="0"/>
              <a:t> des </a:t>
            </a:r>
            <a:r>
              <a:rPr lang="de-CH" dirty="0" err="1"/>
              <a:t>diplômes</a:t>
            </a:r>
            <a:r>
              <a:rPr lang="de-CH" dirty="0"/>
              <a:t>		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C91B21B-333C-445E-8D40-1B030ABCAC07}"/>
              </a:ext>
            </a:extLst>
          </p:cNvPr>
          <p:cNvGrpSpPr/>
          <p:nvPr/>
        </p:nvGrpSpPr>
        <p:grpSpPr>
          <a:xfrm>
            <a:off x="6094410" y="1830053"/>
            <a:ext cx="5274816" cy="4422787"/>
            <a:chOff x="3458592" y="2305801"/>
            <a:chExt cx="5274816" cy="3960000"/>
          </a:xfrm>
        </p:grpSpPr>
        <p:sp>
          <p:nvSpPr>
            <p:cNvPr id="8" name="Rechteck: diagonal liegende Ecken abgerundet 7">
              <a:extLst>
                <a:ext uri="{FF2B5EF4-FFF2-40B4-BE49-F238E27FC236}">
                  <a16:creationId xmlns:a16="http://schemas.microsoft.com/office/drawing/2014/main" id="{D7CBA299-A5DC-466E-ABA3-E183F849ABE1}"/>
                </a:ext>
              </a:extLst>
            </p:cNvPr>
            <p:cNvSpPr/>
            <p:nvPr/>
          </p:nvSpPr>
          <p:spPr>
            <a:xfrm>
              <a:off x="3458592" y="2305801"/>
              <a:ext cx="5274816" cy="3960000"/>
            </a:xfrm>
            <a:prstGeom prst="round2Diag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/>
                <a:t>Sport des </a:t>
              </a:r>
              <a:r>
                <a:rPr lang="de-CH" dirty="0" err="1"/>
                <a:t>enfants</a:t>
              </a:r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AF6DDFD-CEF6-445C-86CB-947F46E7F697}"/>
                </a:ext>
              </a:extLst>
            </p:cNvPr>
            <p:cNvSpPr/>
            <p:nvPr/>
          </p:nvSpPr>
          <p:spPr>
            <a:xfrm>
              <a:off x="3566194" y="5501045"/>
              <a:ext cx="4960219" cy="5590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dirty="0">
                  <a:solidFill>
                    <a:schemeClr val="tx1"/>
                  </a:solidFill>
                </a:rPr>
                <a:t>Formation </a:t>
              </a:r>
              <a:r>
                <a:rPr lang="de-DE" dirty="0" err="1">
                  <a:solidFill>
                    <a:schemeClr val="tx1"/>
                  </a:solidFill>
                </a:rPr>
                <a:t>continue</a:t>
              </a:r>
              <a:r>
                <a:rPr lang="de-DE" dirty="0">
                  <a:solidFill>
                    <a:schemeClr val="tx1"/>
                  </a:solidFill>
                </a:rPr>
                <a:t> 2</a:t>
              </a:r>
              <a:endParaRPr lang="de-CH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70A7EF3A-14B0-4243-A2E1-42D004609500}"/>
              </a:ext>
            </a:extLst>
          </p:cNvPr>
          <p:cNvSpPr/>
          <p:nvPr/>
        </p:nvSpPr>
        <p:spPr>
          <a:xfrm>
            <a:off x="6202014" y="3085257"/>
            <a:ext cx="4960218" cy="79923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Compétences professionnel et méthodologique 2</a:t>
            </a:r>
          </a:p>
          <a:p>
            <a:pPr algn="ctr"/>
            <a:r>
              <a:rPr lang="fr-CH" dirty="0"/>
              <a:t>4 jours (*)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625010DB-123E-4243-864F-1CEC01719C98}"/>
              </a:ext>
            </a:extLst>
          </p:cNvPr>
          <p:cNvSpPr/>
          <p:nvPr/>
        </p:nvSpPr>
        <p:spPr>
          <a:xfrm>
            <a:off x="8051574" y="4568865"/>
            <a:ext cx="1440000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bg1"/>
                </a:solidFill>
              </a:rPr>
              <a:t>Powerskating</a:t>
            </a:r>
          </a:p>
          <a:p>
            <a:pPr algn="ctr"/>
            <a:r>
              <a:rPr lang="de-CH" sz="1600" dirty="0">
                <a:solidFill>
                  <a:schemeClr val="bg1"/>
                </a:solidFill>
              </a:rPr>
              <a:t>2 </a:t>
            </a:r>
            <a:r>
              <a:rPr lang="de-CH" sz="1600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C4ED0CC3-2378-4A30-ACBE-B5F10614F42C}"/>
              </a:ext>
            </a:extLst>
          </p:cNvPr>
          <p:cNvSpPr/>
          <p:nvPr/>
        </p:nvSpPr>
        <p:spPr>
          <a:xfrm>
            <a:off x="9615426" y="4568865"/>
            <a:ext cx="1440000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bg1"/>
                </a:solidFill>
              </a:rPr>
              <a:t>Powerpuck</a:t>
            </a:r>
          </a:p>
          <a:p>
            <a:pPr algn="ctr"/>
            <a:r>
              <a:rPr lang="de-CH" sz="1600" dirty="0">
                <a:solidFill>
                  <a:schemeClr val="bg1"/>
                </a:solidFill>
              </a:rPr>
              <a:t>2 </a:t>
            </a:r>
            <a:r>
              <a:rPr lang="de-CH" sz="1600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85D543A-689E-4D93-9431-E03613C270C3}"/>
              </a:ext>
            </a:extLst>
          </p:cNvPr>
          <p:cNvSpPr/>
          <p:nvPr/>
        </p:nvSpPr>
        <p:spPr>
          <a:xfrm>
            <a:off x="6202014" y="4170182"/>
            <a:ext cx="4960218" cy="11465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CH" dirty="0"/>
              <a:t>3 de 3 Modules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7A9475B-141E-480C-8FB1-C7CDBBCBDD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entraîneur</a:t>
            </a:r>
            <a:r>
              <a:rPr lang="de-CH" dirty="0"/>
              <a:t> </a:t>
            </a:r>
            <a:r>
              <a:rPr lang="de-CH" dirty="0" err="1"/>
              <a:t>specialiste</a:t>
            </a:r>
            <a:r>
              <a:rPr lang="de-CH" dirty="0"/>
              <a:t> </a:t>
            </a:r>
            <a:r>
              <a:rPr lang="de-CH" dirty="0" err="1"/>
              <a:t>kids</a:t>
            </a:r>
            <a:endParaRPr lang="de-CH" dirty="0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B24F88F0-70E9-4185-8316-98DB3A7C0323}"/>
              </a:ext>
            </a:extLst>
          </p:cNvPr>
          <p:cNvSpPr/>
          <p:nvPr/>
        </p:nvSpPr>
        <p:spPr>
          <a:xfrm>
            <a:off x="7422123" y="2364123"/>
            <a:ext cx="2520000" cy="41641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bg1"/>
                </a:solidFill>
              </a:rPr>
              <a:t>Stage</a:t>
            </a:r>
            <a:r>
              <a:rPr lang="de-CH">
                <a:solidFill>
                  <a:schemeClr val="bg1"/>
                </a:solidFill>
              </a:rPr>
              <a:t>: 8 </a:t>
            </a:r>
            <a:r>
              <a:rPr lang="de-CH" dirty="0" err="1">
                <a:solidFill>
                  <a:schemeClr val="bg1"/>
                </a:solidFill>
              </a:rPr>
              <a:t>unités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F0CE0A80-0EEE-44A4-9784-D5C352D6810F}"/>
              </a:ext>
            </a:extLst>
          </p:cNvPr>
          <p:cNvSpPr/>
          <p:nvPr/>
        </p:nvSpPr>
        <p:spPr>
          <a:xfrm>
            <a:off x="6241776" y="4568865"/>
            <a:ext cx="1700469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bg1"/>
                </a:solidFill>
              </a:rPr>
              <a:t>Jouer</a:t>
            </a:r>
            <a:r>
              <a:rPr lang="de-CH" sz="1600" dirty="0">
                <a:solidFill>
                  <a:schemeClr val="bg1"/>
                </a:solidFill>
              </a:rPr>
              <a:t>, </a:t>
            </a:r>
            <a:r>
              <a:rPr lang="de-CH" sz="1600" dirty="0" err="1">
                <a:solidFill>
                  <a:schemeClr val="bg1"/>
                </a:solidFill>
              </a:rPr>
              <a:t>jouer</a:t>
            </a:r>
            <a:endParaRPr lang="de-CH" sz="1600" dirty="0">
              <a:solidFill>
                <a:schemeClr val="bg1"/>
              </a:solidFill>
            </a:endParaRPr>
          </a:p>
          <a:p>
            <a:pPr algn="ctr"/>
            <a:r>
              <a:rPr lang="de-CH" sz="1600" dirty="0">
                <a:solidFill>
                  <a:schemeClr val="bg1"/>
                </a:solidFill>
              </a:rPr>
              <a:t>2 </a:t>
            </a:r>
            <a:r>
              <a:rPr lang="de-CH" sz="1600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75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75357-AFB4-4385-B707-F8E9214E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Règlement d’entraineur</a:t>
            </a:r>
          </a:p>
        </p:txBody>
      </p:sp>
    </p:spTree>
    <p:extLst>
      <p:ext uri="{BB962C8B-B14F-4D97-AF65-F5344CB8AC3E}">
        <p14:creationId xmlns:p14="http://schemas.microsoft.com/office/powerpoint/2010/main" val="926811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DF22DA8-A81A-4DFA-926F-FA46411D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18</a:t>
            </a:fld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BB1702-F3E5-4EBF-9ABE-88B6A9E6F0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/>
              <a:t>Règlement d’entraineur</a:t>
            </a:r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EA672B4-5A3F-43A5-A9DC-1BE3C793C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Hockey sur </a:t>
            </a:r>
            <a:r>
              <a:rPr lang="de-CH" dirty="0" err="1"/>
              <a:t>glace</a:t>
            </a:r>
            <a:endParaRPr lang="de-CH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C6CA8AD4-6090-4354-8B56-1110654E35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8941513"/>
              </p:ext>
            </p:extLst>
          </p:nvPr>
        </p:nvGraphicFramePr>
        <p:xfrm>
          <a:off x="466042" y="2027583"/>
          <a:ext cx="7920000" cy="4338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2EAE05E-D830-448C-8C7F-DC79AA1432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6327947"/>
              </p:ext>
            </p:extLst>
          </p:nvPr>
        </p:nvGraphicFramePr>
        <p:xfrm>
          <a:off x="8658809" y="5775648"/>
          <a:ext cx="3191070" cy="63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47246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DF22DA8-A81A-4DFA-926F-FA46411D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19</a:t>
            </a:fld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BB1702-F3E5-4EBF-9ABE-88B6A9E6F0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/>
              <a:t>Règlement d’entraineur</a:t>
            </a:r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EA672B4-5A3F-43A5-A9DC-1BE3C793C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Hockey sur </a:t>
            </a:r>
            <a:r>
              <a:rPr lang="de-CH" dirty="0" err="1"/>
              <a:t>glace</a:t>
            </a:r>
            <a:endParaRPr lang="de-CH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C6CA8AD4-6090-4354-8B56-1110654E35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3974044"/>
              </p:ext>
            </p:extLst>
          </p:nvPr>
        </p:nvGraphicFramePr>
        <p:xfrm>
          <a:off x="466042" y="2027583"/>
          <a:ext cx="7920000" cy="4338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2EAE05E-D830-448C-8C7F-DC79AA1432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7048737"/>
              </p:ext>
            </p:extLst>
          </p:nvPr>
        </p:nvGraphicFramePr>
        <p:xfrm>
          <a:off x="8945217" y="5631680"/>
          <a:ext cx="2780744" cy="852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7402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8AEF80-3248-4EAE-83CF-612FDD392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 des diplômes </a:t>
            </a:r>
            <a:r>
              <a:rPr lang="fr-FR" dirty="0" err="1"/>
              <a:t>sihf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B2660C-2C2C-42D7-A23F-9852926630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/>
              <a:t>en vigueur depuis le 01 janvier 2021</a:t>
            </a:r>
          </a:p>
        </p:txBody>
      </p:sp>
    </p:spTree>
    <p:extLst>
      <p:ext uri="{BB962C8B-B14F-4D97-AF65-F5344CB8AC3E}">
        <p14:creationId xmlns:p14="http://schemas.microsoft.com/office/powerpoint/2010/main" val="3138299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75357-AFB4-4385-B707-F8E9214E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COACH THE COACH</a:t>
            </a:r>
          </a:p>
        </p:txBody>
      </p:sp>
    </p:spTree>
    <p:extLst>
      <p:ext uri="{BB962C8B-B14F-4D97-AF65-F5344CB8AC3E}">
        <p14:creationId xmlns:p14="http://schemas.microsoft.com/office/powerpoint/2010/main" val="2226596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9D95B68-E91F-4A28-B8DD-4093EEEE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21</a:t>
            </a:fld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B040E4-5FBA-4B91-BCBF-90F90F7C11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COACH THE COACH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2A3AC3-C127-4596-BA87-78BDCBCC3B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5906" y="2159373"/>
            <a:ext cx="5972886" cy="4252856"/>
          </a:xfrm>
        </p:spPr>
        <p:txBody>
          <a:bodyPr/>
          <a:lstStyle/>
          <a:p>
            <a:pPr lvl="1"/>
            <a:r>
              <a:rPr lang="fr-CH" dirty="0"/>
              <a:t>Group cible: Chef de formation de la relève</a:t>
            </a:r>
          </a:p>
          <a:p>
            <a:pPr marL="522900" lvl="2" indent="-342900"/>
            <a:r>
              <a:rPr lang="fr-CH" dirty="0"/>
              <a:t>Module: 2 jours</a:t>
            </a:r>
          </a:p>
          <a:p>
            <a:pPr marL="522900" lvl="2" indent="-342900"/>
            <a:r>
              <a:rPr lang="fr-CH" dirty="0"/>
              <a:t>Equivalence: Coach Développer FES </a:t>
            </a:r>
          </a:p>
          <a:p>
            <a:pPr lvl="1"/>
            <a:r>
              <a:rPr lang="fr-CH" dirty="0"/>
              <a:t>Objectifs:</a:t>
            </a:r>
          </a:p>
          <a:p>
            <a:pPr lvl="3"/>
            <a:r>
              <a:rPr lang="fr-FR" dirty="0"/>
              <a:t>Habilite et renforce les spécialistes expérimentés dans la formation des formateurs sur le terrain.</a:t>
            </a:r>
            <a:endParaRPr lang="fr-CH" dirty="0"/>
          </a:p>
          <a:p>
            <a:pPr lvl="3"/>
            <a:r>
              <a:rPr lang="fr-CH" dirty="0"/>
              <a:t>Renforcer la formation Club-interne et régionale </a:t>
            </a:r>
          </a:p>
          <a:p>
            <a:pPr lvl="3"/>
            <a:r>
              <a:rPr lang="fr-CH" dirty="0"/>
              <a:t>Formation "on the job"</a:t>
            </a:r>
          </a:p>
          <a:p>
            <a:pPr lvl="1"/>
            <a:r>
              <a:rPr lang="fr-CH" dirty="0"/>
              <a:t> Stratégie SIHF</a:t>
            </a:r>
          </a:p>
          <a:p>
            <a:pPr lvl="3"/>
            <a:r>
              <a:rPr lang="fr-CH" dirty="0"/>
              <a:t>Promotion de l’image du poste «Chef de formation »</a:t>
            </a:r>
          </a:p>
          <a:p>
            <a:endParaRPr lang="fr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BC3CB05-D262-48B1-A0EF-F6E1EDC4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07" y="838380"/>
            <a:ext cx="9785374" cy="365125"/>
          </a:xfrm>
        </p:spPr>
        <p:txBody>
          <a:bodyPr/>
          <a:lstStyle/>
          <a:p>
            <a:r>
              <a:rPr lang="de-CH" dirty="0"/>
              <a:t>Hockey sur </a:t>
            </a:r>
            <a:r>
              <a:rPr lang="de-CH" dirty="0" err="1"/>
              <a:t>glace</a:t>
            </a:r>
            <a:r>
              <a:rPr lang="de-CH" dirty="0"/>
              <a:t>	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C91B21B-333C-445E-8D40-1B030ABCAC07}"/>
              </a:ext>
            </a:extLst>
          </p:cNvPr>
          <p:cNvGrpSpPr/>
          <p:nvPr/>
        </p:nvGrpSpPr>
        <p:grpSpPr>
          <a:xfrm>
            <a:off x="6383810" y="2305801"/>
            <a:ext cx="5284153" cy="3960000"/>
            <a:chOff x="3747841" y="2305801"/>
            <a:chExt cx="5284153" cy="3960000"/>
          </a:xfrm>
        </p:grpSpPr>
        <p:sp>
          <p:nvSpPr>
            <p:cNvPr id="8" name="Rechteck: diagonal liegende Ecken abgerundet 7">
              <a:extLst>
                <a:ext uri="{FF2B5EF4-FFF2-40B4-BE49-F238E27FC236}">
                  <a16:creationId xmlns:a16="http://schemas.microsoft.com/office/drawing/2014/main" id="{D7CBA299-A5DC-466E-ABA3-E183F849ABE1}"/>
                </a:ext>
              </a:extLst>
            </p:cNvPr>
            <p:cNvSpPr/>
            <p:nvPr/>
          </p:nvSpPr>
          <p:spPr>
            <a:xfrm>
              <a:off x="3747841" y="2305801"/>
              <a:ext cx="5274816" cy="3960000"/>
            </a:xfrm>
            <a:prstGeom prst="round2Diag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r>
                <a:rPr lang="de-CH" dirty="0"/>
                <a:t>Module</a:t>
              </a:r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  <a:p>
              <a:pPr algn="ctr"/>
              <a:endParaRPr lang="de-CH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AF6DDFD-CEF6-445C-86CB-947F46E7F697}"/>
                </a:ext>
              </a:extLst>
            </p:cNvPr>
            <p:cNvSpPr/>
            <p:nvPr/>
          </p:nvSpPr>
          <p:spPr>
            <a:xfrm>
              <a:off x="3757178" y="5068957"/>
              <a:ext cx="5274816" cy="6422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>
                  <a:solidFill>
                    <a:schemeClr val="tx1"/>
                  </a:solidFill>
                </a:rPr>
                <a:t>Admission/ Condition : Entraineur ETL ou expérience élevé comme Entraineur / Coach </a:t>
              </a:r>
            </a:p>
          </p:txBody>
        </p:sp>
      </p:grp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AA163E12-1740-4195-8A62-A04787EF8E8F}"/>
              </a:ext>
            </a:extLst>
          </p:cNvPr>
          <p:cNvSpPr/>
          <p:nvPr/>
        </p:nvSpPr>
        <p:spPr>
          <a:xfrm>
            <a:off x="6610535" y="4231133"/>
            <a:ext cx="4799558" cy="57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bg1"/>
                </a:solidFill>
              </a:rPr>
              <a:t>Coachthecoach</a:t>
            </a:r>
            <a:endParaRPr lang="de-CH" sz="1600" dirty="0">
              <a:solidFill>
                <a:schemeClr val="bg1"/>
              </a:solidFill>
            </a:endParaRPr>
          </a:p>
          <a:p>
            <a:pPr algn="ctr"/>
            <a:r>
              <a:rPr lang="de-CH" sz="1600" dirty="0">
                <a:solidFill>
                  <a:schemeClr val="bg1"/>
                </a:solidFill>
              </a:rPr>
              <a:t>2 </a:t>
            </a:r>
            <a:r>
              <a:rPr lang="de-CH" sz="1600" dirty="0" err="1">
                <a:solidFill>
                  <a:schemeClr val="bg1"/>
                </a:solidFill>
              </a:rPr>
              <a:t>jours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85D543A-689E-4D93-9431-E03613C270C3}"/>
              </a:ext>
            </a:extLst>
          </p:cNvPr>
          <p:cNvSpPr/>
          <p:nvPr/>
        </p:nvSpPr>
        <p:spPr>
          <a:xfrm>
            <a:off x="6541110" y="3657600"/>
            <a:ext cx="4960218" cy="13284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1786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3E5B3E0-A0E8-41D2-A1A3-6778C42F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22</a:t>
            </a:fld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6CE34C-A754-4E64-B66C-CF12EB6F4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431980-2D15-42C3-A57E-D24CA67DEF0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CH" dirty="0"/>
              <a:t>Swiss Ice Hockey Federation</a:t>
            </a:r>
          </a:p>
          <a:p>
            <a:r>
              <a:rPr lang="de-CH" dirty="0"/>
              <a:t>Markus Graf</a:t>
            </a:r>
          </a:p>
          <a:p>
            <a:r>
              <a:rPr lang="de-CH" dirty="0"/>
              <a:t>Director Youth Sports &amp; Development</a:t>
            </a:r>
          </a:p>
          <a:p>
            <a:endParaRPr lang="de-CH" dirty="0"/>
          </a:p>
          <a:p>
            <a:r>
              <a:rPr lang="de-CH" dirty="0"/>
              <a:t>T. +41 44 306 50 50</a:t>
            </a:r>
          </a:p>
          <a:p>
            <a:r>
              <a:rPr lang="de-CH" dirty="0"/>
              <a:t>M. +41 79 222 62 22</a:t>
            </a:r>
          </a:p>
          <a:p>
            <a:r>
              <a:rPr lang="de-CH" dirty="0">
                <a:hlinkClick r:id="rId2"/>
              </a:rPr>
              <a:t>markus.graf@sihf.ch</a:t>
            </a:r>
            <a:r>
              <a:rPr lang="de-CH" dirty="0"/>
              <a:t> 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A5FF797-E59E-4C9C-8A87-2D437EEA8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16479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8D2C8A9-457D-4D19-BE75-DB0C8106E85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CH" dirty="0" err="1"/>
              <a:t>chemins</a:t>
            </a:r>
            <a:r>
              <a:rPr lang="de-CH" dirty="0"/>
              <a:t> de </a:t>
            </a:r>
            <a:r>
              <a:rPr lang="de-CH" dirty="0" err="1"/>
              <a:t>formation</a:t>
            </a:r>
            <a:endParaRPr lang="de-CH" dirty="0"/>
          </a:p>
          <a:p>
            <a:r>
              <a:rPr lang="de-CH" dirty="0" err="1"/>
              <a:t>filières</a:t>
            </a:r>
            <a:r>
              <a:rPr lang="de-CH" dirty="0"/>
              <a:t> de </a:t>
            </a:r>
            <a:r>
              <a:rPr lang="de-CH" dirty="0" err="1"/>
              <a:t>formation</a:t>
            </a:r>
            <a:r>
              <a:rPr lang="de-CH" dirty="0"/>
              <a:t> </a:t>
            </a:r>
          </a:p>
          <a:p>
            <a:r>
              <a:rPr lang="de-CH" dirty="0" err="1"/>
              <a:t>structure</a:t>
            </a:r>
            <a:r>
              <a:rPr lang="de-CH" dirty="0"/>
              <a:t> des </a:t>
            </a:r>
            <a:r>
              <a:rPr lang="de-CH" dirty="0" err="1"/>
              <a:t>diplômes</a:t>
            </a:r>
            <a:r>
              <a:rPr lang="de-CH" dirty="0"/>
              <a:t> </a:t>
            </a:r>
            <a:r>
              <a:rPr lang="de-CH" dirty="0" err="1"/>
              <a:t>sihf</a:t>
            </a:r>
            <a:endParaRPr lang="de-CH" dirty="0"/>
          </a:p>
          <a:p>
            <a:r>
              <a:rPr lang="de-CH" dirty="0"/>
              <a:t>Trainerreglement</a:t>
            </a:r>
          </a:p>
          <a:p>
            <a:r>
              <a:rPr lang="de-CH" dirty="0"/>
              <a:t>Coach The </a:t>
            </a:r>
            <a:r>
              <a:rPr lang="de-CH" dirty="0" err="1"/>
              <a:t>COach</a:t>
            </a:r>
            <a:endParaRPr lang="de-CH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8CFA8B0-A309-4895-8A1E-73DAC0B3E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Contenu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4776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75357-AFB4-4385-B707-F8E9214E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chemins</a:t>
            </a:r>
            <a:r>
              <a:rPr lang="de-CH" dirty="0"/>
              <a:t> de </a:t>
            </a:r>
            <a:r>
              <a:rPr lang="de-CH" dirty="0" err="1"/>
              <a:t>formation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8105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A5B9AE4-5192-4D93-BA90-481D9E25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A60B7A-4A9C-4F5F-839C-A2CCF37435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chemins</a:t>
            </a:r>
            <a:r>
              <a:rPr lang="de-CH" dirty="0"/>
              <a:t> de </a:t>
            </a:r>
            <a:r>
              <a:rPr lang="de-CH" dirty="0" err="1"/>
              <a:t>formation</a:t>
            </a:r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00BE795-4B03-4C6D-88F1-6214A442B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Jeunesse + Sport </a:t>
            </a:r>
            <a:r>
              <a:rPr lang="de-CH" dirty="0"/>
              <a:t>				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179257D8-8A4B-46B4-B717-78DAE7A5B97D}"/>
              </a:ext>
            </a:extLst>
          </p:cNvPr>
          <p:cNvGrpSpPr/>
          <p:nvPr/>
        </p:nvGrpSpPr>
        <p:grpSpPr>
          <a:xfrm>
            <a:off x="3049082" y="5406457"/>
            <a:ext cx="6093836" cy="633015"/>
            <a:chOff x="1081" y="3430964"/>
            <a:chExt cx="6093836" cy="633015"/>
          </a:xfrm>
        </p:grpSpPr>
        <p:sp>
          <p:nvSpPr>
            <p:cNvPr id="37" name="Rechteck: abgerundete Ecken 36">
              <a:extLst>
                <a:ext uri="{FF2B5EF4-FFF2-40B4-BE49-F238E27FC236}">
                  <a16:creationId xmlns:a16="http://schemas.microsoft.com/office/drawing/2014/main" id="{57955F73-07EA-41DD-BC9A-88C63BBB814E}"/>
                </a:ext>
              </a:extLst>
            </p:cNvPr>
            <p:cNvSpPr/>
            <p:nvPr/>
          </p:nvSpPr>
          <p:spPr>
            <a:xfrm>
              <a:off x="1081" y="3430964"/>
              <a:ext cx="6093836" cy="6330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hteck: abgerundete Ecken 4">
              <a:extLst>
                <a:ext uri="{FF2B5EF4-FFF2-40B4-BE49-F238E27FC236}">
                  <a16:creationId xmlns:a16="http://schemas.microsoft.com/office/drawing/2014/main" id="{E7E054A2-2A12-4928-AF23-FBFF1D2DDE65}"/>
                </a:ext>
              </a:extLst>
            </p:cNvPr>
            <p:cNvSpPr txBox="1"/>
            <p:nvPr/>
          </p:nvSpPr>
          <p:spPr>
            <a:xfrm>
              <a:off x="19621" y="3449504"/>
              <a:ext cx="6056756" cy="595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 err="1"/>
                <a:t>Pré</a:t>
              </a:r>
              <a:r>
                <a:rPr lang="de-DE" sz="2800" kern="1200" dirty="0"/>
                <a:t>-formation</a:t>
              </a:r>
              <a:endParaRPr lang="de-CH" sz="2800" kern="1200" dirty="0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13C15D9-4C8C-4DB5-876B-3BAFE2A87734}"/>
              </a:ext>
            </a:extLst>
          </p:cNvPr>
          <p:cNvGrpSpPr/>
          <p:nvPr/>
        </p:nvGrpSpPr>
        <p:grpSpPr>
          <a:xfrm>
            <a:off x="3049082" y="4720268"/>
            <a:ext cx="6093836" cy="633015"/>
            <a:chOff x="1081" y="2744775"/>
            <a:chExt cx="6093836" cy="633015"/>
          </a:xfrm>
        </p:grpSpPr>
        <p:sp>
          <p:nvSpPr>
            <p:cNvPr id="35" name="Rechteck: abgerundete Ecken 34">
              <a:extLst>
                <a:ext uri="{FF2B5EF4-FFF2-40B4-BE49-F238E27FC236}">
                  <a16:creationId xmlns:a16="http://schemas.microsoft.com/office/drawing/2014/main" id="{A1ADCC4C-5C96-4631-9EFE-515223E77FD6}"/>
                </a:ext>
              </a:extLst>
            </p:cNvPr>
            <p:cNvSpPr/>
            <p:nvPr/>
          </p:nvSpPr>
          <p:spPr>
            <a:xfrm>
              <a:off x="1081" y="2744775"/>
              <a:ext cx="6093836" cy="6330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hteck: abgerundete Ecken 6">
              <a:extLst>
                <a:ext uri="{FF2B5EF4-FFF2-40B4-BE49-F238E27FC236}">
                  <a16:creationId xmlns:a16="http://schemas.microsoft.com/office/drawing/2014/main" id="{0287A7CB-F00E-4B16-B0EB-B0F69A5CAF80}"/>
                </a:ext>
              </a:extLst>
            </p:cNvPr>
            <p:cNvSpPr txBox="1"/>
            <p:nvPr/>
          </p:nvSpPr>
          <p:spPr>
            <a:xfrm>
              <a:off x="19621" y="2763315"/>
              <a:ext cx="6056756" cy="595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/>
                <a:t>Formation de </a:t>
              </a:r>
              <a:r>
                <a:rPr lang="de-DE" sz="2800" kern="1200" dirty="0" err="1"/>
                <a:t>base</a:t>
              </a:r>
              <a:endParaRPr lang="de-CH" sz="2800" kern="1200" dirty="0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DC0F7D1A-048D-41A3-80AC-8E5A2379DE00}"/>
              </a:ext>
            </a:extLst>
          </p:cNvPr>
          <p:cNvGrpSpPr/>
          <p:nvPr/>
        </p:nvGrpSpPr>
        <p:grpSpPr>
          <a:xfrm>
            <a:off x="3049082" y="4034079"/>
            <a:ext cx="6093836" cy="633015"/>
            <a:chOff x="1081" y="2058586"/>
            <a:chExt cx="6093836" cy="633015"/>
          </a:xfrm>
        </p:grpSpPr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A743CA6F-E306-4A9E-9A70-3AD675B3A425}"/>
                </a:ext>
              </a:extLst>
            </p:cNvPr>
            <p:cNvSpPr/>
            <p:nvPr/>
          </p:nvSpPr>
          <p:spPr>
            <a:xfrm>
              <a:off x="1081" y="2058586"/>
              <a:ext cx="6093836" cy="6330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hteck: abgerundete Ecken 8">
              <a:extLst>
                <a:ext uri="{FF2B5EF4-FFF2-40B4-BE49-F238E27FC236}">
                  <a16:creationId xmlns:a16="http://schemas.microsoft.com/office/drawing/2014/main" id="{5EC0A9CF-B0C7-4CC8-93F2-01B48A3D4F3B}"/>
                </a:ext>
              </a:extLst>
            </p:cNvPr>
            <p:cNvSpPr txBox="1"/>
            <p:nvPr/>
          </p:nvSpPr>
          <p:spPr>
            <a:xfrm>
              <a:off x="19621" y="2077126"/>
              <a:ext cx="6056756" cy="595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/>
                <a:t>Formation </a:t>
              </a:r>
              <a:r>
                <a:rPr lang="de-DE" sz="2800" kern="1200" dirty="0" err="1"/>
                <a:t>continue</a:t>
              </a:r>
              <a:r>
                <a:rPr lang="de-DE" sz="2800" kern="1200" dirty="0"/>
                <a:t> 1</a:t>
              </a: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C876B6E4-54C6-4059-8C94-7AE3DC36786B}"/>
              </a:ext>
            </a:extLst>
          </p:cNvPr>
          <p:cNvGrpSpPr/>
          <p:nvPr/>
        </p:nvGrpSpPr>
        <p:grpSpPr>
          <a:xfrm>
            <a:off x="3049082" y="3347890"/>
            <a:ext cx="6093836" cy="633015"/>
            <a:chOff x="1081" y="1372397"/>
            <a:chExt cx="6093836" cy="633015"/>
          </a:xfrm>
        </p:grpSpPr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75EC67A2-E8ED-4DEF-A5FD-235B028C78DE}"/>
                </a:ext>
              </a:extLst>
            </p:cNvPr>
            <p:cNvSpPr/>
            <p:nvPr/>
          </p:nvSpPr>
          <p:spPr>
            <a:xfrm>
              <a:off x="1081" y="1372397"/>
              <a:ext cx="6093836" cy="6330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chteck: abgerundete Ecken 10">
              <a:extLst>
                <a:ext uri="{FF2B5EF4-FFF2-40B4-BE49-F238E27FC236}">
                  <a16:creationId xmlns:a16="http://schemas.microsoft.com/office/drawing/2014/main" id="{40838A26-BF49-4213-8A8C-223193A438C9}"/>
                </a:ext>
              </a:extLst>
            </p:cNvPr>
            <p:cNvSpPr txBox="1"/>
            <p:nvPr/>
          </p:nvSpPr>
          <p:spPr>
            <a:xfrm>
              <a:off x="19621" y="1390937"/>
              <a:ext cx="6056756" cy="595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H" sz="2800" kern="1200" noProof="0" dirty="0"/>
                <a:t>Formation continue 2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583955DD-0863-4648-B4C1-DC7207EE594D}"/>
              </a:ext>
            </a:extLst>
          </p:cNvPr>
          <p:cNvGrpSpPr/>
          <p:nvPr/>
        </p:nvGrpSpPr>
        <p:grpSpPr>
          <a:xfrm>
            <a:off x="3049082" y="2647317"/>
            <a:ext cx="3015257" cy="633015"/>
            <a:chOff x="1081" y="19"/>
            <a:chExt cx="3015257" cy="633015"/>
          </a:xfrm>
        </p:grpSpPr>
        <p:sp>
          <p:nvSpPr>
            <p:cNvPr id="27" name="Rechteck: abgerundete Ecken 26">
              <a:extLst>
                <a:ext uri="{FF2B5EF4-FFF2-40B4-BE49-F238E27FC236}">
                  <a16:creationId xmlns:a16="http://schemas.microsoft.com/office/drawing/2014/main" id="{19E3B54F-E61F-4FF6-8F59-D1768574AC84}"/>
                </a:ext>
              </a:extLst>
            </p:cNvPr>
            <p:cNvSpPr/>
            <p:nvPr/>
          </p:nvSpPr>
          <p:spPr>
            <a:xfrm>
              <a:off x="1081" y="19"/>
              <a:ext cx="3015257" cy="6330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hteck: abgerundete Ecken 14">
              <a:extLst>
                <a:ext uri="{FF2B5EF4-FFF2-40B4-BE49-F238E27FC236}">
                  <a16:creationId xmlns:a16="http://schemas.microsoft.com/office/drawing/2014/main" id="{AE0C99D9-1EBD-4DDF-BDD6-2A71FC615FA4}"/>
                </a:ext>
              </a:extLst>
            </p:cNvPr>
            <p:cNvSpPr txBox="1"/>
            <p:nvPr/>
          </p:nvSpPr>
          <p:spPr>
            <a:xfrm>
              <a:off x="19621" y="18559"/>
              <a:ext cx="2978177" cy="595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100" kern="1200" dirty="0"/>
                <a:t>Formation </a:t>
              </a:r>
              <a:r>
                <a:rPr lang="fr-CH" sz="2100" kern="1200" noProof="0" dirty="0"/>
                <a:t>d‘entraîneur Suisse</a:t>
              </a: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409AFB46-4DCC-4FB2-94A1-C18614E1216A}"/>
              </a:ext>
            </a:extLst>
          </p:cNvPr>
          <p:cNvGrpSpPr/>
          <p:nvPr/>
        </p:nvGrpSpPr>
        <p:grpSpPr>
          <a:xfrm>
            <a:off x="6127661" y="2661701"/>
            <a:ext cx="3015257" cy="633015"/>
            <a:chOff x="3079660" y="686208"/>
            <a:chExt cx="3015257" cy="633015"/>
          </a:xfrm>
        </p:grpSpPr>
        <p:sp>
          <p:nvSpPr>
            <p:cNvPr id="24" name="Rechteck: abgerundete Ecken 23">
              <a:extLst>
                <a:ext uri="{FF2B5EF4-FFF2-40B4-BE49-F238E27FC236}">
                  <a16:creationId xmlns:a16="http://schemas.microsoft.com/office/drawing/2014/main" id="{1F184BBD-AD9F-4754-931F-90C9F35E3531}"/>
                </a:ext>
              </a:extLst>
            </p:cNvPr>
            <p:cNvSpPr/>
            <p:nvPr/>
          </p:nvSpPr>
          <p:spPr>
            <a:xfrm>
              <a:off x="3079660" y="686208"/>
              <a:ext cx="3015257" cy="6330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hteck: abgerundete Ecken 16">
              <a:extLst>
                <a:ext uri="{FF2B5EF4-FFF2-40B4-BE49-F238E27FC236}">
                  <a16:creationId xmlns:a16="http://schemas.microsoft.com/office/drawing/2014/main" id="{3024B8EE-7D3B-4246-9423-410FE6993E30}"/>
                </a:ext>
              </a:extLst>
            </p:cNvPr>
            <p:cNvSpPr txBox="1"/>
            <p:nvPr/>
          </p:nvSpPr>
          <p:spPr>
            <a:xfrm>
              <a:off x="3098200" y="704748"/>
              <a:ext cx="2978177" cy="595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H" sz="2100" kern="1200" noProof="0" dirty="0"/>
                <a:t>Spécialisation</a:t>
              </a:r>
              <a:r>
                <a:rPr lang="fr-CH" sz="2100" kern="1200" dirty="0"/>
                <a:t> experts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849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75357-AFB4-4385-B707-F8E9214E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filières</a:t>
            </a:r>
            <a:r>
              <a:rPr lang="de-CH" dirty="0"/>
              <a:t> de </a:t>
            </a:r>
            <a:r>
              <a:rPr lang="de-CH" dirty="0" err="1"/>
              <a:t>formation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05846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4EE2BFF-92C0-4167-BF64-85FF43A09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62091E-EE4E-4B89-9263-34754ED6F1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filières</a:t>
            </a:r>
            <a:r>
              <a:rPr lang="de-CH" dirty="0"/>
              <a:t> de </a:t>
            </a:r>
            <a:r>
              <a:rPr lang="de-CH" dirty="0" err="1"/>
              <a:t>formation</a:t>
            </a:r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4716CE8-1CBB-401A-A881-705653CF7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Jeunesse + Sport </a:t>
            </a:r>
            <a:r>
              <a:rPr lang="de-CH" dirty="0"/>
              <a:t>				</a:t>
            </a:r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22FD72D7-07D8-4BAC-B5DF-92D5403A11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0821288"/>
              </p:ext>
            </p:extLst>
          </p:nvPr>
        </p:nvGraphicFramePr>
        <p:xfrm>
          <a:off x="3108513" y="2157413"/>
          <a:ext cx="540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3168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75357-AFB4-4385-B707-F8E9214E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structure</a:t>
            </a:r>
            <a:r>
              <a:rPr lang="de-CH" dirty="0"/>
              <a:t> des </a:t>
            </a:r>
            <a:r>
              <a:rPr lang="de-CH" dirty="0" err="1"/>
              <a:t>diplômes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92623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9D95B68-E91F-4A28-B8DD-4093EEEE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04C-4514-4416-B8AB-6A0020A444AD}" type="slidenum">
              <a:rPr lang="de-CH" smtClean="0"/>
              <a:pPr/>
              <a:t>9</a:t>
            </a:fld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B040E4-5FBA-4B91-BCBF-90F90F7C11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err="1"/>
              <a:t>aide-entraîneur</a:t>
            </a:r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2A3AC3-C127-4596-BA87-78BDCBCC3B3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FR" dirty="0"/>
              <a:t>Admission/ Condition:</a:t>
            </a:r>
          </a:p>
          <a:p>
            <a:endParaRPr lang="fr-FR" dirty="0"/>
          </a:p>
          <a:p>
            <a:pPr lvl="2"/>
            <a:r>
              <a:rPr lang="fr-FR" dirty="0"/>
              <a:t>Intérêt pour le hockey sur glace</a:t>
            </a:r>
          </a:p>
          <a:p>
            <a:pPr lvl="2"/>
            <a:r>
              <a:rPr lang="fr-FR" dirty="0"/>
              <a:t>Intérêt pour le niveau de recrutement</a:t>
            </a:r>
          </a:p>
          <a:p>
            <a:pPr lvl="2"/>
            <a:r>
              <a:rPr lang="fr-FR" dirty="0"/>
              <a:t>Age minimum: 16 ans</a:t>
            </a:r>
          </a:p>
          <a:p>
            <a:endParaRPr lang="fr-FR" dirty="0"/>
          </a:p>
          <a:p>
            <a:r>
              <a:rPr lang="fr-FR" dirty="0"/>
              <a:t>Diplôme SIHF:</a:t>
            </a:r>
          </a:p>
          <a:p>
            <a:pPr marL="0" lvl="2" indent="0">
              <a:buNone/>
            </a:pPr>
            <a:r>
              <a:rPr lang="fr-FR" dirty="0"/>
              <a:t> „AIDE-ENTRAINEUR“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Donne droit à la carte d‘entraîneur annuel.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BC3CB05-D262-48B1-A0EF-F6E1EDC4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07" y="838380"/>
            <a:ext cx="9785374" cy="365125"/>
          </a:xfrm>
        </p:spPr>
        <p:txBody>
          <a:bodyPr/>
          <a:lstStyle/>
          <a:p>
            <a:r>
              <a:rPr lang="de-CH" dirty="0" err="1"/>
              <a:t>structure</a:t>
            </a:r>
            <a:r>
              <a:rPr lang="de-CH" dirty="0"/>
              <a:t> des </a:t>
            </a:r>
            <a:r>
              <a:rPr lang="de-CH" dirty="0" err="1"/>
              <a:t>diplômes</a:t>
            </a:r>
            <a:r>
              <a:rPr lang="de-CH" dirty="0"/>
              <a:t>	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C91B21B-333C-445E-8D40-1B030ABCAC07}"/>
              </a:ext>
            </a:extLst>
          </p:cNvPr>
          <p:cNvGrpSpPr/>
          <p:nvPr/>
        </p:nvGrpSpPr>
        <p:grpSpPr>
          <a:xfrm>
            <a:off x="6090931" y="2305801"/>
            <a:ext cx="5274816" cy="3960000"/>
            <a:chOff x="3458592" y="2305801"/>
            <a:chExt cx="5274816" cy="3960000"/>
          </a:xfrm>
        </p:grpSpPr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8D7C877C-5DED-4CA7-9B3D-E72C0086EFA5}"/>
                </a:ext>
              </a:extLst>
            </p:cNvPr>
            <p:cNvGrpSpPr/>
            <p:nvPr/>
          </p:nvGrpSpPr>
          <p:grpSpPr>
            <a:xfrm>
              <a:off x="3458592" y="2305801"/>
              <a:ext cx="5274816" cy="3960000"/>
              <a:chOff x="2828593" y="2305801"/>
              <a:chExt cx="5274816" cy="3960000"/>
            </a:xfrm>
          </p:grpSpPr>
          <p:sp>
            <p:nvSpPr>
              <p:cNvPr id="7" name="Rechteck: diagonal liegende Ecken abgerundet 6">
                <a:extLst>
                  <a:ext uri="{FF2B5EF4-FFF2-40B4-BE49-F238E27FC236}">
                    <a16:creationId xmlns:a16="http://schemas.microsoft.com/office/drawing/2014/main" id="{329EEE5F-63DD-4BAD-B010-AF36DA3E4FD6}"/>
                  </a:ext>
                </a:extLst>
              </p:cNvPr>
              <p:cNvSpPr/>
              <p:nvPr/>
            </p:nvSpPr>
            <p:spPr>
              <a:xfrm>
                <a:off x="2828593" y="2305801"/>
                <a:ext cx="2520000" cy="3960000"/>
              </a:xfrm>
              <a:prstGeom prst="round2Diag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r>
                  <a:rPr lang="de-DE" dirty="0"/>
                  <a:t>Sport des </a:t>
                </a:r>
                <a:r>
                  <a:rPr lang="de-DE" dirty="0" err="1"/>
                  <a:t>jeunes</a:t>
                </a:r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</p:txBody>
          </p:sp>
          <p:sp>
            <p:nvSpPr>
              <p:cNvPr id="8" name="Rechteck: diagonal liegende Ecken abgerundet 7">
                <a:extLst>
                  <a:ext uri="{FF2B5EF4-FFF2-40B4-BE49-F238E27FC236}">
                    <a16:creationId xmlns:a16="http://schemas.microsoft.com/office/drawing/2014/main" id="{D7CBA299-A5DC-466E-ABA3-E183F849ABE1}"/>
                  </a:ext>
                </a:extLst>
              </p:cNvPr>
              <p:cNvSpPr/>
              <p:nvPr/>
            </p:nvSpPr>
            <p:spPr>
              <a:xfrm>
                <a:off x="5583409" y="2305801"/>
                <a:ext cx="2520000" cy="3960000"/>
              </a:xfrm>
              <a:prstGeom prst="round2Diag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dirty="0"/>
                  <a:t>Sport des </a:t>
                </a:r>
                <a:r>
                  <a:rPr lang="de-CH" dirty="0" err="1"/>
                  <a:t>enfants</a:t>
                </a:r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  <a:p>
                <a:pPr algn="ctr"/>
                <a:endParaRPr lang="de-CH" dirty="0"/>
              </a:p>
            </p:txBody>
          </p:sp>
        </p:grp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AF6DDFD-CEF6-445C-86CB-947F46E7F697}"/>
                </a:ext>
              </a:extLst>
            </p:cNvPr>
            <p:cNvSpPr/>
            <p:nvPr/>
          </p:nvSpPr>
          <p:spPr>
            <a:xfrm>
              <a:off x="3458592" y="5168347"/>
              <a:ext cx="5274816" cy="6422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 err="1">
                  <a:solidFill>
                    <a:schemeClr val="tx1"/>
                  </a:solidFill>
                </a:rPr>
                <a:t>Pré</a:t>
              </a:r>
              <a:r>
                <a:rPr lang="de-CH" dirty="0">
                  <a:solidFill>
                    <a:schemeClr val="tx1"/>
                  </a:solidFill>
                </a:rPr>
                <a:t>-formation</a:t>
              </a:r>
            </a:p>
          </p:txBody>
        </p:sp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8F91978E-A34C-418B-9CC7-F0C94792B9B2}"/>
                </a:ext>
              </a:extLst>
            </p:cNvPr>
            <p:cNvSpPr/>
            <p:nvPr/>
          </p:nvSpPr>
          <p:spPr>
            <a:xfrm>
              <a:off x="4836000" y="3931458"/>
              <a:ext cx="2520000" cy="720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 err="1">
                  <a:solidFill>
                    <a:schemeClr val="bg1"/>
                  </a:solidFill>
                </a:rPr>
                <a:t>aide-entraîneur</a:t>
              </a:r>
              <a:endParaRPr lang="de-CH" dirty="0">
                <a:solidFill>
                  <a:schemeClr val="bg1"/>
                </a:solidFill>
              </a:endParaRPr>
            </a:p>
            <a:p>
              <a:pPr algn="ctr"/>
              <a:r>
                <a:rPr lang="de-CH" dirty="0">
                  <a:solidFill>
                    <a:schemeClr val="bg1"/>
                  </a:solidFill>
                </a:rPr>
                <a:t>2 </a:t>
              </a:r>
              <a:r>
                <a:rPr lang="de-CH" dirty="0" err="1">
                  <a:solidFill>
                    <a:schemeClr val="bg1"/>
                  </a:solidFill>
                </a:rPr>
                <a:t>jours</a:t>
              </a:r>
              <a:endParaRPr lang="de-CH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6274690"/>
      </p:ext>
    </p:extLst>
  </p:cSld>
  <p:clrMapOvr>
    <a:masterClrMapping/>
  </p:clrMapOvr>
</p:sld>
</file>

<file path=ppt/theme/theme1.xml><?xml version="1.0" encoding="utf-8"?>
<a:theme xmlns:a="http://schemas.openxmlformats.org/drawingml/2006/main" name="Swiss Ice Hockey">
  <a:themeElements>
    <a:clrScheme name="SIH_Rot">
      <a:dk1>
        <a:srgbClr val="000000"/>
      </a:dk1>
      <a:lt1>
        <a:srgbClr val="FFFFFF"/>
      </a:lt1>
      <a:dk2>
        <a:srgbClr val="3F3F3F"/>
      </a:dk2>
      <a:lt2>
        <a:srgbClr val="FFFFFF"/>
      </a:lt2>
      <a:accent1>
        <a:srgbClr val="E60000"/>
      </a:accent1>
      <a:accent2>
        <a:srgbClr val="3F3F3F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E60000"/>
      </a:hlink>
      <a:folHlink>
        <a:srgbClr val="3F3F3F"/>
      </a:folHlink>
    </a:clrScheme>
    <a:fontScheme name="SIH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aster_SIHF" id="{F2970D67-D557-4DA4-B7C0-BBC1CF070FCC}" vid="{7C6576F0-B888-42B7-BCF6-47FF4F9BD43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tglieder xmlns="e2b126b9-9888-4602-b680-9d87ef11a3f2">
      <UserInfo>
        <DisplayName/>
        <AccountId xsi:nil="true"/>
        <AccountType/>
      </UserInfo>
    </Mitglie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82231032BDA540B8EF0DF7F8BD3B1F" ma:contentTypeVersion="11" ma:contentTypeDescription="Ein neues Dokument erstellen." ma:contentTypeScope="" ma:versionID="a547d2074124f7591eb9f14fccfead7d">
  <xsd:schema xmlns:xsd="http://www.w3.org/2001/XMLSchema" xmlns:xs="http://www.w3.org/2001/XMLSchema" xmlns:p="http://schemas.microsoft.com/office/2006/metadata/properties" xmlns:ns2="e2b126b9-9888-4602-b680-9d87ef11a3f2" xmlns:ns3="48768189-086b-46a7-98e4-9b809ad65b17" targetNamespace="http://schemas.microsoft.com/office/2006/metadata/properties" ma:root="true" ma:fieldsID="f869cba9dac9718504e6ef7662ad55f1" ns2:_="" ns3:_="">
    <xsd:import namespace="e2b126b9-9888-4602-b680-9d87ef11a3f2"/>
    <xsd:import namespace="48768189-086b-46a7-98e4-9b809ad65b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itglie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126b9-9888-4602-b680-9d87ef11a3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itglieder" ma:index="18" nillable="true" ma:displayName="Mitglieder" ma:format="Dropdown" ma:list="UserInfo" ma:SharePointGroup="0" ma:internalName="Mitglied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68189-086b-46a7-98e4-9b809ad65b1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3A5A6F-6CAD-46D0-9990-86C397FDC0D0}">
  <ds:schemaRefs>
    <ds:schemaRef ds:uri="http://schemas.microsoft.com/office/2006/metadata/properties"/>
    <ds:schemaRef ds:uri="http://schemas.microsoft.com/office/infopath/2007/PartnerControls"/>
    <ds:schemaRef ds:uri="e2b126b9-9888-4602-b680-9d87ef11a3f2"/>
  </ds:schemaRefs>
</ds:datastoreItem>
</file>

<file path=customXml/itemProps2.xml><?xml version="1.0" encoding="utf-8"?>
<ds:datastoreItem xmlns:ds="http://schemas.openxmlformats.org/officeDocument/2006/customXml" ds:itemID="{25D2E548-D752-4E38-AF85-AA15FF2300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29B00B-16CB-47BF-AF33-91F0933EA2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b126b9-9888-4602-b680-9d87ef11a3f2"/>
    <ds:schemaRef ds:uri="48768189-086b-46a7-98e4-9b809ad65b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PPT_Master_SIHF</Template>
  <TotalTime>0</TotalTime>
  <Words>918</Words>
  <Application>Microsoft Office PowerPoint</Application>
  <PresentationFormat>Breitbild</PresentationFormat>
  <Paragraphs>433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Arial</vt:lpstr>
      <vt:lpstr>Calibri</vt:lpstr>
      <vt:lpstr>Trebuchet MS</vt:lpstr>
      <vt:lpstr>Swiss Ice Hockey</vt:lpstr>
      <vt:lpstr>PowerPoint-Präsentation</vt:lpstr>
      <vt:lpstr>Structure des diplômes sihf</vt:lpstr>
      <vt:lpstr>Contenu</vt:lpstr>
      <vt:lpstr>chemins de formation</vt:lpstr>
      <vt:lpstr>Jeunesse + Sport     </vt:lpstr>
      <vt:lpstr>filières de formation</vt:lpstr>
      <vt:lpstr>Jeunesse + Sport     </vt:lpstr>
      <vt:lpstr>structure des diplômes</vt:lpstr>
      <vt:lpstr>structure des diplômes </vt:lpstr>
      <vt:lpstr>structure des diplômes  </vt:lpstr>
      <vt:lpstr>structure des diplômes  </vt:lpstr>
      <vt:lpstr>structure des diplômes  </vt:lpstr>
      <vt:lpstr>structure des diplômes  </vt:lpstr>
      <vt:lpstr>structure des diplômes  </vt:lpstr>
      <vt:lpstr>structure des diplômes  </vt:lpstr>
      <vt:lpstr>structure des diplômes  </vt:lpstr>
      <vt:lpstr>Règlement d’entraineur</vt:lpstr>
      <vt:lpstr>Hockey sur glace</vt:lpstr>
      <vt:lpstr>Hockey sur glace</vt:lpstr>
      <vt:lpstr>COACH THE COACH</vt:lpstr>
      <vt:lpstr>Hockey sur glace 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Neuenschwander Sina</dc:creator>
  <cp:lastModifiedBy>Brägger Ivan</cp:lastModifiedBy>
  <cp:revision>38</cp:revision>
  <dcterms:created xsi:type="dcterms:W3CDTF">2017-12-06T09:53:46Z</dcterms:created>
  <dcterms:modified xsi:type="dcterms:W3CDTF">2021-02-09T09:05:39Z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0x0101003282231032BDA540B8EF0DF7F8BD3B1F</vt:lpwstr>
  </property>
</Properties>
</file>