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452" r:id="rId2"/>
    <p:sldId id="502" r:id="rId3"/>
  </p:sldIdLst>
  <p:sldSz cx="10693400" cy="7561263"/>
  <p:notesSz cx="7102475" cy="10233025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8">
          <p15:clr>
            <a:srgbClr val="A4A3A4"/>
          </p15:clr>
        </p15:guide>
        <p15:guide id="2" pos="6547">
          <p15:clr>
            <a:srgbClr val="A4A3A4"/>
          </p15:clr>
        </p15:guide>
        <p15:guide id="3" pos="6012">
          <p15:clr>
            <a:srgbClr val="A4A3A4"/>
          </p15:clr>
        </p15:guide>
        <p15:guide id="4" pos="305">
          <p15:clr>
            <a:srgbClr val="A4A3A4"/>
          </p15:clr>
        </p15:guide>
        <p15:guide id="5" pos="1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A50021"/>
    <a:srgbClr val="FFFF00"/>
    <a:srgbClr val="FF3300"/>
    <a:srgbClr val="ED1224"/>
    <a:srgbClr val="000099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94568" autoAdjust="0"/>
  </p:normalViewPr>
  <p:slideViewPr>
    <p:cSldViewPr snapToGrid="0">
      <p:cViewPr varScale="1">
        <p:scale>
          <a:sx n="32" d="100"/>
          <a:sy n="32" d="100"/>
        </p:scale>
        <p:origin x="768" y="48"/>
      </p:cViewPr>
      <p:guideLst>
        <p:guide orient="horz" pos="968"/>
        <p:guide pos="6547"/>
        <p:guide pos="6012"/>
        <p:guide pos="305"/>
        <p:guide pos="17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>
            <a:lvl1pPr defTabSz="958850" eaLnBrk="0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2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787" tIns="47894" rIns="95787" bIns="47894" numCol="1" anchor="b" anchorCtr="0" compatLnSpc="1">
            <a:prstTxWarp prst="textNoShape">
              <a:avLst/>
            </a:prstTxWarp>
          </a:bodyPr>
          <a:lstStyle>
            <a:lvl1pPr defTabSz="958850" eaLnBrk="0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0263"/>
            <a:ext cx="3078162" cy="512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787" tIns="47894" rIns="95787" bIns="47894" numCol="1" anchor="b" anchorCtr="0" compatLnSpc="1">
            <a:prstTxWarp prst="textNoShape">
              <a:avLst/>
            </a:prstTxWarp>
          </a:bodyPr>
          <a:lstStyle>
            <a:lvl1pPr algn="r" defTabSz="958850" eaLnBrk="0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B10BA49D-E61C-4009-9BC9-2E73ED4B64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38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>
            <a:lvl1pPr defTabSz="958850" eaLnBrk="1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2963" y="766763"/>
            <a:ext cx="542607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7000" cy="46053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Hier klicken, um Master-Textformat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8162" cy="5127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t" anchorCtr="0" compatLnSpc="1">
            <a:prstTxWarp prst="textNoShape">
              <a:avLst/>
            </a:prstTxWarp>
          </a:bodyPr>
          <a:lstStyle>
            <a:lvl1pPr algn="r" defTabSz="958850" eaLnBrk="1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8163" cy="512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b" anchorCtr="0" compatLnSpc="1">
            <a:prstTxWarp prst="textNoShape">
              <a:avLst/>
            </a:prstTxWarp>
          </a:bodyPr>
          <a:lstStyle>
            <a:lvl1pPr defTabSz="958850" eaLnBrk="1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0263"/>
            <a:ext cx="3078162" cy="512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5787" tIns="47894" rIns="95787" bIns="47894" numCol="1" anchor="b" anchorCtr="0" compatLnSpc="1">
            <a:prstTxWarp prst="textNoShape">
              <a:avLst/>
            </a:prstTxWarp>
          </a:bodyPr>
          <a:lstStyle>
            <a:lvl1pPr algn="r" defTabSz="958850" eaLnBrk="1" hangingPunct="0"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C02E712C-7B6B-42AA-BD2F-07D27ED799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574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588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/>
            <a:fld id="{FC4ADF37-129A-4F05-A807-8FF40803F2E7}" type="slidenum">
              <a:rPr lang="de-DE" altLang="de-DE" sz="1200" smtClean="0">
                <a:latin typeface="Times New Roman" pitchFamily="18" charset="0"/>
              </a:rPr>
              <a:pPr eaLnBrk="1"/>
              <a:t>1</a:t>
            </a:fld>
            <a:endParaRPr lang="de-DE" altLang="de-DE" sz="1200"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de-CH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2925" indent="-271463">
              <a:defRPr sz="2000"/>
            </a:lvl2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55534567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18363" y="207963"/>
            <a:ext cx="2328862" cy="68294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" y="207963"/>
            <a:ext cx="6837363" cy="68294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632883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7303412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28600" y="1590675"/>
            <a:ext cx="4132263" cy="5446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3263" y="1590675"/>
            <a:ext cx="4133850" cy="5446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1449347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0434522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79352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458453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89912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6862572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4027470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536700"/>
            <a:ext cx="9328150" cy="54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7" name="Rectangle 21"/>
          <p:cNvSpPr>
            <a:spLocks noChangeArrowheads="1"/>
          </p:cNvSpPr>
          <p:nvPr/>
        </p:nvSpPr>
        <p:spPr bwMode="auto">
          <a:xfrm>
            <a:off x="1462088" y="7237413"/>
            <a:ext cx="718502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42988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de-CH" altLang="de-DE" sz="900">
                <a:solidFill>
                  <a:srgbClr val="B3231F"/>
                </a:solidFill>
                <a:latin typeface="Kievit-Regular"/>
              </a:rPr>
              <a:t> Diplomarbeit - NAME, DATUM - </a:t>
            </a:r>
            <a:fld id="{03FCB74C-2BA1-408E-B575-6B220239B354}" type="slidenum">
              <a:rPr lang="de-CH" altLang="de-DE" sz="900">
                <a:solidFill>
                  <a:srgbClr val="B3231F"/>
                </a:solidFill>
                <a:latin typeface="Kievit-Regular"/>
              </a:rPr>
              <a:pPr algn="r"/>
              <a:t>‹Nr.›</a:t>
            </a:fld>
            <a:endParaRPr lang="de-CH" altLang="de-DE" sz="900">
              <a:solidFill>
                <a:srgbClr val="B3231F"/>
              </a:solidFill>
              <a:latin typeface="Kievit-Regular"/>
            </a:endParaRPr>
          </a:p>
        </p:txBody>
      </p:sp>
      <p:sp>
        <p:nvSpPr>
          <p:cNvPr id="1028" name="Line 23"/>
          <p:cNvSpPr>
            <a:spLocks noChangeShapeType="1"/>
          </p:cNvSpPr>
          <p:nvPr/>
        </p:nvSpPr>
        <p:spPr bwMode="auto">
          <a:xfrm>
            <a:off x="8416925" y="7124700"/>
            <a:ext cx="231775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029" name="Line 24"/>
          <p:cNvSpPr>
            <a:spLocks noChangeShapeType="1"/>
          </p:cNvSpPr>
          <p:nvPr/>
        </p:nvSpPr>
        <p:spPr bwMode="auto">
          <a:xfrm>
            <a:off x="277813" y="1384300"/>
            <a:ext cx="460375" cy="0"/>
          </a:xfrm>
          <a:prstGeom prst="line">
            <a:avLst/>
          </a:prstGeom>
          <a:noFill/>
          <a:ln w="38100">
            <a:solidFill>
              <a:srgbClr val="ED1C2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030" name="Rectangle 31"/>
          <p:cNvSpPr>
            <a:spLocks noGrp="1" noChangeArrowheads="1"/>
          </p:cNvSpPr>
          <p:nvPr>
            <p:ph type="title"/>
          </p:nvPr>
        </p:nvSpPr>
        <p:spPr bwMode="auto">
          <a:xfrm>
            <a:off x="401638" y="207963"/>
            <a:ext cx="9145587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TITEL</a:t>
            </a:r>
            <a:br>
              <a:rPr lang="de-CH" altLang="de-DE"/>
            </a:br>
            <a:endParaRPr lang="de-CH" altLang="de-DE"/>
          </a:p>
        </p:txBody>
      </p:sp>
      <p:pic>
        <p:nvPicPr>
          <p:cNvPr id="1031" name="Picture 38" descr="Puck_SIHA-Logo_Development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5263" y="6969125"/>
            <a:ext cx="4587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slow"/>
  <p:txStyles>
    <p:titleStyle>
      <a:lvl1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Verdana" pitchFamily="34" charset="0"/>
        </a:defRPr>
      </a:lvl2pPr>
      <a:lvl3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Verdana" pitchFamily="34" charset="0"/>
        </a:defRPr>
      </a:lvl3pPr>
      <a:lvl4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Verdana" pitchFamily="34" charset="0"/>
        </a:defRPr>
      </a:lvl4pPr>
      <a:lvl5pPr algn="l" defTabSz="1042988" rtl="0" eaLnBrk="0" fontAlgn="base" hangingPunct="0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chemeClr val="tx1"/>
          </a:solidFill>
          <a:latin typeface="Verdana" pitchFamily="34" charset="0"/>
        </a:defRPr>
      </a:lvl5pPr>
      <a:lvl6pPr marL="457200" algn="l" defTabSz="1042988" rtl="0" eaLnBrk="1" fontAlgn="base" hangingPunct="1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rgbClr val="ED1224"/>
          </a:solidFill>
          <a:latin typeface="Verdana" pitchFamily="34" charset="0"/>
        </a:defRPr>
      </a:lvl6pPr>
      <a:lvl7pPr marL="914400" algn="l" defTabSz="1042988" rtl="0" eaLnBrk="1" fontAlgn="base" hangingPunct="1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rgbClr val="ED1224"/>
          </a:solidFill>
          <a:latin typeface="Verdana" pitchFamily="34" charset="0"/>
        </a:defRPr>
      </a:lvl7pPr>
      <a:lvl8pPr marL="1371600" algn="l" defTabSz="1042988" rtl="0" eaLnBrk="1" fontAlgn="base" hangingPunct="1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rgbClr val="ED1224"/>
          </a:solidFill>
          <a:latin typeface="Verdana" pitchFamily="34" charset="0"/>
        </a:defRPr>
      </a:lvl8pPr>
      <a:lvl9pPr marL="1828800" algn="l" defTabSz="1042988" rtl="0" eaLnBrk="1" fontAlgn="base" hangingPunct="1">
        <a:lnSpc>
          <a:spcPts val="3875"/>
        </a:lnSpc>
        <a:spcBef>
          <a:spcPct val="0"/>
        </a:spcBef>
        <a:spcAft>
          <a:spcPct val="0"/>
        </a:spcAft>
        <a:tabLst>
          <a:tab pos="8936038" algn="r"/>
        </a:tabLst>
        <a:defRPr sz="3000" b="1">
          <a:solidFill>
            <a:srgbClr val="ED1224"/>
          </a:solidFill>
          <a:latin typeface="Verdana" pitchFamily="34" charset="0"/>
        </a:defRPr>
      </a:lvl9pPr>
    </p:titleStyle>
    <p:bodyStyle>
      <a:lvl1pPr marL="266700" indent="-266700" algn="l" defTabSz="1042988" rtl="0" eaLnBrk="0" fontAlgn="base" hangingPunct="0">
        <a:lnSpc>
          <a:spcPts val="3000"/>
        </a:lnSpc>
        <a:spcBef>
          <a:spcPct val="40000"/>
        </a:spcBef>
        <a:spcAft>
          <a:spcPct val="0"/>
        </a:spcAft>
        <a:buClr>
          <a:srgbClr val="ED1C24"/>
        </a:buClr>
        <a:buSzPct val="90000"/>
        <a:buFont typeface="Wingdings 3" pitchFamily="18" charset="2"/>
        <a:buChar char=""/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2563" algn="l" defTabSz="1042988" rtl="0" eaLnBrk="0" fontAlgn="base" hangingPunct="0">
        <a:lnSpc>
          <a:spcPts val="2700"/>
        </a:lnSpc>
        <a:spcBef>
          <a:spcPct val="0"/>
        </a:spcBef>
        <a:spcAft>
          <a:spcPct val="0"/>
        </a:spcAft>
        <a:buClr>
          <a:schemeClr val="tx1"/>
        </a:buClr>
        <a:buSzPct val="90000"/>
        <a:buChar char="-"/>
        <a:defRPr sz="1900">
          <a:solidFill>
            <a:schemeClr val="tx1"/>
          </a:solidFill>
          <a:latin typeface="+mn-lt"/>
        </a:defRPr>
      </a:lvl2pPr>
      <a:lvl3pPr marL="985838" indent="-177800" algn="l" defTabSz="1042988" rtl="0" eaLnBrk="0" fontAlgn="base" hangingPunct="0">
        <a:lnSpc>
          <a:spcPts val="2738"/>
        </a:lnSpc>
        <a:spcBef>
          <a:spcPct val="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3pPr>
      <a:lvl4pPr marL="1908175" indent="-214313" algn="l" defTabSz="1042988" rtl="0" eaLnBrk="0" fontAlgn="base" hangingPunct="0">
        <a:lnSpc>
          <a:spcPts val="2050"/>
        </a:lnSpc>
        <a:spcBef>
          <a:spcPct val="0"/>
        </a:spcBef>
        <a:spcAft>
          <a:spcPct val="0"/>
        </a:spcAft>
        <a:buClr>
          <a:srgbClr val="ED1C24"/>
        </a:buClr>
        <a:buSzPct val="90000"/>
        <a:buChar char="-"/>
        <a:defRPr sz="1600">
          <a:solidFill>
            <a:schemeClr val="tx1"/>
          </a:solidFill>
          <a:latin typeface="KievitOT-Regular" pitchFamily="50" charset="0"/>
        </a:defRPr>
      </a:lvl4pPr>
      <a:lvl5pPr marL="2419350" indent="-306388" algn="l" defTabSz="1042988" rtl="0" eaLnBrk="0" fontAlgn="base" hangingPunct="0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5pPr>
      <a:lvl6pPr marL="2876550" indent="-306388" algn="l" defTabSz="1042988" rtl="0" eaLnBrk="1" fontAlgn="base" hangingPunct="1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6pPr>
      <a:lvl7pPr marL="3333750" indent="-306388" algn="l" defTabSz="1042988" rtl="0" eaLnBrk="1" fontAlgn="base" hangingPunct="1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7pPr>
      <a:lvl8pPr marL="3790950" indent="-306388" algn="l" defTabSz="1042988" rtl="0" eaLnBrk="1" fontAlgn="base" hangingPunct="1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8pPr>
      <a:lvl9pPr marL="4248150" indent="-306388" algn="l" defTabSz="1042988" rtl="0" eaLnBrk="1" fontAlgn="base" hangingPunct="1">
        <a:lnSpc>
          <a:spcPts val="2288"/>
        </a:lnSpc>
        <a:spcBef>
          <a:spcPct val="0"/>
        </a:spcBef>
        <a:spcAft>
          <a:spcPts val="575"/>
        </a:spcAft>
        <a:buClr>
          <a:srgbClr val="ED1C24"/>
        </a:buClr>
        <a:buSzPct val="90000"/>
        <a:buFont typeface="Times" pitchFamily="18" charset="0"/>
        <a:defRPr sz="1600">
          <a:solidFill>
            <a:schemeClr val="tx1"/>
          </a:solidFill>
          <a:latin typeface="Kievit-Regular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hyperlink" Target="../../../LW%20O/SEHV/Nachwuchs/Ausbildungskonzept/SIHA_Konzept_Nachwuchs/themen%20version%2009-10/COACH%20Beobachtung_240108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../../../LW%20O/SEHV/Nachwuchs/Ausbildungskonzept/SIHA_Konzept_Nachwuchs/themen%20version%2009-10/Don_Lucia_comments_9%20min_mit%20Text_640x480_25fr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TITEL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Inhaltsverzeichnis 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TITEL (GROSSBUCHSTABEN)</a:t>
            </a:r>
            <a:br>
              <a:rPr lang="de-CH" altLang="de-DE"/>
            </a:br>
            <a:r>
              <a:rPr lang="de-CH" altLang="de-DE" sz="2100">
                <a:solidFill>
                  <a:srgbClr val="C00000"/>
                </a:solidFill>
              </a:rPr>
              <a:t>Untertitel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CH" altLang="de-DE"/>
              <a:t>Allgemeine Infos zur Vorlage</a:t>
            </a:r>
          </a:p>
          <a:p>
            <a:pPr marL="539750" lvl="1" indent="-269875" eaLnBrk="1" hangingPunct="1"/>
            <a:r>
              <a:rPr lang="de-CH" altLang="de-DE" sz="1900"/>
              <a:t>Text in Stichworten</a:t>
            </a:r>
          </a:p>
          <a:p>
            <a:pPr marL="539750" lvl="1" indent="-269875" eaLnBrk="1" hangingPunct="1"/>
            <a:r>
              <a:rPr lang="de-CH" altLang="de-DE" sz="1900"/>
              <a:t>Schriftgrössen einhalten</a:t>
            </a:r>
          </a:p>
          <a:p>
            <a:pPr eaLnBrk="1" hangingPunct="1"/>
            <a:r>
              <a:rPr lang="de-CH" altLang="de-DE"/>
              <a:t>Verklinkungen via Symbole rechts gemäss Toolbox</a:t>
            </a:r>
          </a:p>
          <a:p>
            <a:pPr marL="539750" lvl="1" indent="-269875" eaLnBrk="1" hangingPunct="1"/>
            <a:r>
              <a:rPr lang="de-CH" altLang="de-DE"/>
              <a:t>1: Pfeil = Seitenverlinkung innerhalb der PPT</a:t>
            </a:r>
          </a:p>
          <a:p>
            <a:pPr marL="539750" lvl="1" indent="-269875" eaLnBrk="1" hangingPunct="1"/>
            <a:r>
              <a:rPr lang="de-CH" altLang="de-DE"/>
              <a:t>2: Eisfeld = Drill</a:t>
            </a:r>
          </a:p>
          <a:p>
            <a:pPr marL="539750" lvl="1" indent="-269875" eaLnBrk="1" hangingPunct="1"/>
            <a:r>
              <a:rPr lang="de-CH" altLang="de-DE"/>
              <a:t>3: Stift = interaktives Aufgabenblatt zum Ausfüllen</a:t>
            </a:r>
          </a:p>
          <a:p>
            <a:pPr marL="539750" lvl="1" indent="-269875" eaLnBrk="1" hangingPunct="1"/>
            <a:r>
              <a:rPr lang="de-CH" altLang="de-DE"/>
              <a:t>4: Fotoapparat = Bild</a:t>
            </a:r>
          </a:p>
          <a:p>
            <a:pPr marL="539750" lvl="1" indent="-269875" eaLnBrk="1" hangingPunct="1"/>
            <a:r>
              <a:rPr lang="de-CH" altLang="de-DE"/>
              <a:t>5: Dokument = Linkung zu einem pdf-Dokument</a:t>
            </a:r>
          </a:p>
          <a:p>
            <a:pPr marL="539750" lvl="1" indent="-269875" eaLnBrk="1" hangingPunct="1"/>
            <a:r>
              <a:rPr lang="de-CH" altLang="de-DE"/>
              <a:t>6: Kassette = Filmclip</a:t>
            </a:r>
          </a:p>
          <a:p>
            <a:pPr eaLnBrk="1" hangingPunct="1"/>
            <a:r>
              <a:rPr lang="de-CH" altLang="de-DE"/>
              <a:t>Bemerkung</a:t>
            </a:r>
          </a:p>
          <a:p>
            <a:pPr marL="539750" lvl="1" indent="-269875" eaLnBrk="1" hangingPunct="1"/>
            <a:r>
              <a:rPr lang="de-CH" altLang="de-DE" sz="1900"/>
              <a:t>Dieser Text dient zur Erklärung der Vorlage und soll in der "Tainerpräsentation" gelöscht werden. Die Symbole können bei Bedarf genutzt werden, sind jedoch nicht Pflicht.</a:t>
            </a:r>
          </a:p>
          <a:p>
            <a:pPr eaLnBrk="1" hangingPunct="1"/>
            <a:endParaRPr lang="de-CH" altLang="de-DE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 rot="-2753468">
            <a:off x="10389395" y="4742656"/>
            <a:ext cx="309562" cy="301625"/>
          </a:xfrm>
          <a:prstGeom prst="curvedUpArrow">
            <a:avLst>
              <a:gd name="adj1" fmla="val 23971"/>
              <a:gd name="adj2" fmla="val 47947"/>
              <a:gd name="adj3" fmla="val 33333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endParaRPr lang="de-CH" altLang="de-DE"/>
          </a:p>
        </p:txBody>
      </p:sp>
      <p:pic>
        <p:nvPicPr>
          <p:cNvPr id="3077" name="Picture 5" descr="Dokument1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6726238"/>
            <a:ext cx="2952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video_cassette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2563" y="7329488"/>
            <a:ext cx="350837" cy="231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079" name="Picture 5" descr="penci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363" y="5862638"/>
            <a:ext cx="300037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fotoappara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3363" y="6348413"/>
            <a:ext cx="300037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3" descr="Scannen000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9" r="13333"/>
          <a:stretch>
            <a:fillRect/>
          </a:stretch>
        </p:blipFill>
        <p:spPr bwMode="auto">
          <a:xfrm>
            <a:off x="10393363" y="5181600"/>
            <a:ext cx="3175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4"/>
  <p:tag name="HOTSPOTTYPE" val="DefinedInNavigator"/>
  <p:tag name="DEFINEDINNAVIGATOR" val="True"/>
</p:tagLst>
</file>

<file path=ppt/theme/theme1.xml><?xml version="1.0" encoding="utf-8"?>
<a:theme xmlns:a="http://schemas.openxmlformats.org/drawingml/2006/main" name="SIHF12-13">
  <a:themeElements>
    <a:clrScheme name="Vorlage_Development_2009 8">
      <a:dk1>
        <a:srgbClr val="000000"/>
      </a:dk1>
      <a:lt1>
        <a:srgbClr val="FFFFFF"/>
      </a:lt1>
      <a:dk2>
        <a:srgbClr val="000000"/>
      </a:dk2>
      <a:lt2>
        <a:srgbClr val="999999"/>
      </a:lt2>
      <a:accent1>
        <a:srgbClr val="ED1C24"/>
      </a:accent1>
      <a:accent2>
        <a:srgbClr val="999999"/>
      </a:accent2>
      <a:accent3>
        <a:srgbClr val="FFFFFF"/>
      </a:accent3>
      <a:accent4>
        <a:srgbClr val="000000"/>
      </a:accent4>
      <a:accent5>
        <a:srgbClr val="F4ABAC"/>
      </a:accent5>
      <a:accent6>
        <a:srgbClr val="8A8A8A"/>
      </a:accent6>
      <a:hlink>
        <a:srgbClr val="000000"/>
      </a:hlink>
      <a:folHlink>
        <a:srgbClr val="ED1C24"/>
      </a:folHlink>
    </a:clrScheme>
    <a:fontScheme name="Vorlage_Development_2009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_Development_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11C36"/>
        </a:accent1>
        <a:accent2>
          <a:srgbClr val="315A8C"/>
        </a:accent2>
        <a:accent3>
          <a:srgbClr val="FFFFFF"/>
        </a:accent3>
        <a:accent4>
          <a:srgbClr val="000000"/>
        </a:accent4>
        <a:accent5>
          <a:srgbClr val="CDABAE"/>
        </a:accent5>
        <a:accent6>
          <a:srgbClr val="2B517E"/>
        </a:accent6>
        <a:hlink>
          <a:srgbClr val="D82034"/>
        </a:hlink>
        <a:folHlink>
          <a:srgbClr val="9CAD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2">
        <a:dk1>
          <a:srgbClr val="000000"/>
        </a:dk1>
        <a:lt1>
          <a:srgbClr val="FFFFFF"/>
        </a:lt1>
        <a:dk2>
          <a:srgbClr val="000000"/>
        </a:dk2>
        <a:lt2>
          <a:srgbClr val="D82034"/>
        </a:lt2>
        <a:accent1>
          <a:srgbClr val="6384AD"/>
        </a:accent1>
        <a:accent2>
          <a:srgbClr val="9CADC6"/>
        </a:accent2>
        <a:accent3>
          <a:srgbClr val="FFFFFF"/>
        </a:accent3>
        <a:accent4>
          <a:srgbClr val="000000"/>
        </a:accent4>
        <a:accent5>
          <a:srgbClr val="B7C2D3"/>
        </a:accent5>
        <a:accent6>
          <a:srgbClr val="8D9CB3"/>
        </a:accent6>
        <a:hlink>
          <a:srgbClr val="4CA64C"/>
        </a:hlink>
        <a:folHlink>
          <a:srgbClr val="7FBF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3">
        <a:dk1>
          <a:srgbClr val="000000"/>
        </a:dk1>
        <a:lt1>
          <a:srgbClr val="FFFFFF"/>
        </a:lt1>
        <a:dk2>
          <a:srgbClr val="4CA64C"/>
        </a:dk2>
        <a:lt2>
          <a:srgbClr val="6384AD"/>
        </a:lt2>
        <a:accent1>
          <a:srgbClr val="003366"/>
        </a:accent1>
        <a:accent2>
          <a:srgbClr val="9CADC6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8D9CB3"/>
        </a:accent6>
        <a:hlink>
          <a:srgbClr val="008000"/>
        </a:hlink>
        <a:folHlink>
          <a:srgbClr val="7FBF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4">
        <a:dk1>
          <a:srgbClr val="000000"/>
        </a:dk1>
        <a:lt1>
          <a:srgbClr val="FFFFFF"/>
        </a:lt1>
        <a:dk2>
          <a:srgbClr val="D82034"/>
        </a:dk2>
        <a:lt2>
          <a:srgbClr val="800000"/>
        </a:lt2>
        <a:accent1>
          <a:srgbClr val="003366"/>
        </a:accent1>
        <a:accent2>
          <a:srgbClr val="9CADC6"/>
        </a:accent2>
        <a:accent3>
          <a:srgbClr val="FFFFFF"/>
        </a:accent3>
        <a:accent4>
          <a:srgbClr val="000000"/>
        </a:accent4>
        <a:accent5>
          <a:srgbClr val="AAADB8"/>
        </a:accent5>
        <a:accent6>
          <a:srgbClr val="8D9CB3"/>
        </a:accent6>
        <a:hlink>
          <a:srgbClr val="008000"/>
        </a:hlink>
        <a:folHlink>
          <a:srgbClr val="7FBF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82034"/>
        </a:accent1>
        <a:accent2>
          <a:srgbClr val="003366"/>
        </a:accent2>
        <a:accent3>
          <a:srgbClr val="FFFFFF"/>
        </a:accent3>
        <a:accent4>
          <a:srgbClr val="000000"/>
        </a:accent4>
        <a:accent5>
          <a:srgbClr val="E9ABAE"/>
        </a:accent5>
        <a:accent6>
          <a:srgbClr val="002D5C"/>
        </a:accent6>
        <a:hlink>
          <a:srgbClr val="6384AD"/>
        </a:hlink>
        <a:folHlink>
          <a:srgbClr val="9CADC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6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ED1C24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F4ABAC"/>
        </a:accent5>
        <a:accent6>
          <a:srgbClr val="8A8A8A"/>
        </a:accent6>
        <a:hlink>
          <a:srgbClr val="ED1C24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7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ED1C24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F4ABAC"/>
        </a:accent5>
        <a:accent6>
          <a:srgbClr val="8A8A8A"/>
        </a:accent6>
        <a:hlink>
          <a:srgbClr val="000000"/>
        </a:hlink>
        <a:folHlink>
          <a:srgbClr val="EC10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_Development_2009 8">
        <a:dk1>
          <a:srgbClr val="000000"/>
        </a:dk1>
        <a:lt1>
          <a:srgbClr val="FFFFFF"/>
        </a:lt1>
        <a:dk2>
          <a:srgbClr val="000000"/>
        </a:dk2>
        <a:lt2>
          <a:srgbClr val="999999"/>
        </a:lt2>
        <a:accent1>
          <a:srgbClr val="ED1C24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F4ABAC"/>
        </a:accent5>
        <a:accent6>
          <a:srgbClr val="8A8A8A"/>
        </a:accent6>
        <a:hlink>
          <a:srgbClr val="000000"/>
        </a:hlink>
        <a:folHlink>
          <a:srgbClr val="ED1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SIHF12-13</Template>
  <TotalTime>0</TotalTime>
  <Words>92</Words>
  <Application>Microsoft Office PowerPoint</Application>
  <PresentationFormat>Benutzerdefiniert</PresentationFormat>
  <Paragraphs>16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0" baseType="lpstr">
      <vt:lpstr>Arial</vt:lpstr>
      <vt:lpstr>KievitOT-Regular</vt:lpstr>
      <vt:lpstr>Kievit-Regular</vt:lpstr>
      <vt:lpstr>Times</vt:lpstr>
      <vt:lpstr>Times New Roman</vt:lpstr>
      <vt:lpstr>Verdana</vt:lpstr>
      <vt:lpstr>Wingdings 3</vt:lpstr>
      <vt:lpstr>SIHF12-13</vt:lpstr>
      <vt:lpstr>TITEL</vt:lpstr>
      <vt:lpstr>TITEL (GROSSBUCHSTABEN) Untertitel</vt:lpstr>
    </vt:vector>
  </TitlesOfParts>
  <Company>Swiss Ice Hockey Federation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grafm</dc:creator>
  <cp:lastModifiedBy>Jakob Julie</cp:lastModifiedBy>
  <cp:revision>2</cp:revision>
  <cp:lastPrinted>1601-01-01T00:00:00Z</cp:lastPrinted>
  <dcterms:created xsi:type="dcterms:W3CDTF">2013-01-23T09:01:24Z</dcterms:created>
  <dcterms:modified xsi:type="dcterms:W3CDTF">2019-10-10T14:29:43Z</dcterms:modified>
</cp:coreProperties>
</file>